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60" r:id="rId1"/>
  </p:sldMasterIdLst>
  <p:sldIdLst>
    <p:sldId id="256" r:id="rId2"/>
    <p:sldId id="257" r:id="rId3"/>
  </p:sldIdLst>
  <p:sldSz cx="9906000" cy="6858000" type="A4"/>
  <p:notesSz cx="6858000" cy="9144000"/>
  <p:embeddedFontLst>
    <p:embeddedFont>
      <p:font typeface="Century Gothic" panose="020B0502020202020204" pitchFamily="34" charset="0"/>
      <p:regular r:id="rId4"/>
      <p:bold r:id="rId5"/>
      <p:italic r:id="rId6"/>
      <p:boldItalic r:id="rId7"/>
    </p:embeddedFont>
    <p:embeddedFont>
      <p:font typeface="Quincho Script PERSONAL USE" pitchFamily="2" charset="0"/>
      <p:regular r:id="rId8"/>
    </p:embeddedFont>
    <p:embeddedFont>
      <p:font typeface="Calibri Light" panose="020F0302020204030204" pitchFamily="34" charset="0"/>
      <p:regular r:id="rId9"/>
      <p:italic r:id="rId10"/>
    </p:embeddedFont>
    <p:embeddedFont>
      <p:font typeface="Calibri" panose="020F0502020204030204" pitchFamily="34" charset="0"/>
      <p:regular r:id="rId11"/>
      <p:bold r:id="rId12"/>
      <p:italic r:id="rId13"/>
      <p:boldItalic r:id="rId14"/>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p:scale>
          <a:sx n="96" d="100"/>
          <a:sy n="96" d="100"/>
        </p:scale>
        <p:origin x="1782" y="57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font" Target="fonts/font5.fntdata"/><Relationship Id="rId13" Type="http://schemas.openxmlformats.org/officeDocument/2006/relationships/font" Target="fonts/font10.fntdata"/><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font" Target="fonts/font4.fntdata"/><Relationship Id="rId12" Type="http://schemas.openxmlformats.org/officeDocument/2006/relationships/font" Target="fonts/font9.fntdata"/><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font" Target="fonts/font8.fntdata"/><Relationship Id="rId5" Type="http://schemas.openxmlformats.org/officeDocument/2006/relationships/font" Target="fonts/font2.fntdata"/><Relationship Id="rId15" Type="http://schemas.openxmlformats.org/officeDocument/2006/relationships/presProps" Target="presProps.xml"/><Relationship Id="rId10" Type="http://schemas.openxmlformats.org/officeDocument/2006/relationships/font" Target="fonts/font7.fntdata"/><Relationship Id="rId4" Type="http://schemas.openxmlformats.org/officeDocument/2006/relationships/font" Target="fonts/font1.fntdata"/><Relationship Id="rId9" Type="http://schemas.openxmlformats.org/officeDocument/2006/relationships/font" Target="fonts/font6.fntdata"/><Relationship Id="rId14" Type="http://schemas.openxmlformats.org/officeDocument/2006/relationships/font" Target="fonts/font11.fntdata"/></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742950" y="1122363"/>
            <a:ext cx="84201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238250" y="3602038"/>
            <a:ext cx="74295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41EFB3AC-B647-4147-B438-9478BCE2627C}"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416817886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FB3AC-B647-4147-B438-9478BCE2627C}"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132776535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88982" y="365125"/>
            <a:ext cx="2135981"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81038" y="365125"/>
            <a:ext cx="6284119"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FB3AC-B647-4147-B438-9478BCE2627C}"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7144705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41EFB3AC-B647-4147-B438-9478BCE2627C}"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34772116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75879" y="1709740"/>
            <a:ext cx="8543925"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75879" y="4589465"/>
            <a:ext cx="8543925"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41EFB3AC-B647-4147-B438-9478BCE2627C}" type="datetimeFigureOut">
              <a:rPr lang="en-US" smtClean="0"/>
              <a:t>9/7/2023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41417248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81038"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5014913" y="1825625"/>
            <a:ext cx="42100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41EFB3AC-B647-4147-B438-9478BCE2627C}"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234292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82328" y="365127"/>
            <a:ext cx="8543925"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82329" y="1681163"/>
            <a:ext cx="4190702"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82329" y="2505075"/>
            <a:ext cx="4190702"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4913" y="1681163"/>
            <a:ext cx="4211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5014913" y="2505075"/>
            <a:ext cx="4211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41EFB3AC-B647-4147-B438-9478BCE2627C}" type="datetimeFigureOut">
              <a:rPr lang="en-US" smtClean="0"/>
              <a:t>9/7/2023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33220465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41EFB3AC-B647-4147-B438-9478BCE2627C}" type="datetimeFigureOut">
              <a:rPr lang="en-US" smtClean="0"/>
              <a:t>9/7/2023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25908743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1EFB3AC-B647-4147-B438-9478BCE2627C}" type="datetimeFigureOut">
              <a:rPr lang="en-US" smtClean="0"/>
              <a:t>9/7/2023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15091850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4211340" y="987427"/>
            <a:ext cx="5014913"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FB3AC-B647-4147-B438-9478BCE2627C}"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45544686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2328" y="457200"/>
            <a:ext cx="3194943"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4211340" y="987427"/>
            <a:ext cx="5014913"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82328" y="2057400"/>
            <a:ext cx="3194943"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41EFB3AC-B647-4147-B438-9478BCE2627C}" type="datetimeFigureOut">
              <a:rPr lang="en-US" smtClean="0"/>
              <a:t>9/7/2023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964FF526-3D41-4930-8861-81AF0279E924}" type="slidenum">
              <a:rPr lang="en-US" smtClean="0"/>
              <a:t>‹#›</a:t>
            </a:fld>
            <a:endParaRPr lang="en-US"/>
          </a:p>
        </p:txBody>
      </p:sp>
    </p:spTree>
    <p:extLst>
      <p:ext uri="{BB962C8B-B14F-4D97-AF65-F5344CB8AC3E}">
        <p14:creationId xmlns:p14="http://schemas.microsoft.com/office/powerpoint/2010/main" val="16590793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81038" y="365127"/>
            <a:ext cx="8543925"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81038" y="1825625"/>
            <a:ext cx="8543925"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81038" y="6356352"/>
            <a:ext cx="222885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1EFB3AC-B647-4147-B438-9478BCE2627C}" type="datetimeFigureOut">
              <a:rPr lang="en-US" smtClean="0"/>
              <a:t>9/7/2023</a:t>
            </a:fld>
            <a:endParaRPr lang="en-US"/>
          </a:p>
        </p:txBody>
      </p:sp>
      <p:sp>
        <p:nvSpPr>
          <p:cNvPr id="5" name="Footer Placeholder 4"/>
          <p:cNvSpPr>
            <a:spLocks noGrp="1"/>
          </p:cNvSpPr>
          <p:nvPr>
            <p:ph type="ftr" sz="quarter" idx="3"/>
          </p:nvPr>
        </p:nvSpPr>
        <p:spPr>
          <a:xfrm>
            <a:off x="3281363" y="6356352"/>
            <a:ext cx="3343275"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996113" y="6356352"/>
            <a:ext cx="222885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64FF526-3D41-4930-8861-81AF0279E924}" type="slidenum">
              <a:rPr lang="en-US" smtClean="0"/>
              <a:t>‹#›</a:t>
            </a:fld>
            <a:endParaRPr lang="en-US"/>
          </a:p>
        </p:txBody>
      </p:sp>
    </p:spTree>
    <p:extLst>
      <p:ext uri="{BB962C8B-B14F-4D97-AF65-F5344CB8AC3E}">
        <p14:creationId xmlns:p14="http://schemas.microsoft.com/office/powerpoint/2010/main" val="88987492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bg6"/>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77" y="-4774"/>
            <a:ext cx="9901472" cy="6862774"/>
          </a:xfrm>
          <a:prstGeom prst="rect">
            <a:avLst/>
          </a:prstGeom>
          <a:noFill/>
          <a:extLst>
            <a:ext uri="{909E8E84-426E-40DD-AFC4-6F175D3DCCD1}">
              <a14:hiddenFill xmlns:a14="http://schemas.microsoft.com/office/drawing/2010/main">
                <a:solidFill>
                  <a:srgbClr val="FFFFFF"/>
                </a:solidFill>
              </a14:hiddenFill>
            </a:ext>
          </a:extLst>
        </p:spPr>
      </p:pic>
      <p:sp>
        <p:nvSpPr>
          <p:cNvPr id="30" name="Text Box 2"/>
          <p:cNvSpPr txBox="1">
            <a:spLocks noChangeArrowheads="1"/>
          </p:cNvSpPr>
          <p:nvPr/>
        </p:nvSpPr>
        <p:spPr bwMode="auto">
          <a:xfrm>
            <a:off x="4954395" y="4305537"/>
            <a:ext cx="4961332" cy="507334"/>
          </a:xfrm>
          <a:prstGeom prst="rect">
            <a:avLst/>
          </a:prstGeom>
          <a:noFill/>
          <a:ln w="9525">
            <a:noFill/>
            <a:miter lim="800000"/>
            <a:headEnd/>
            <a:tailEnd/>
          </a:ln>
        </p:spPr>
        <p:txBody>
          <a:bodyPr rot="0" vert="horz" wrap="square" lIns="91440" tIns="45720" rIns="91440" bIns="45720" anchor="t" anchorCtr="0">
            <a:noAutofit/>
          </a:bodyPr>
          <a:lstStyle/>
          <a:p>
            <a:pPr algn="ctr"/>
            <a:r>
              <a:rPr lang="en-US" sz="3000" dirty="0">
                <a:solidFill>
                  <a:srgbClr val="FFE185"/>
                </a:solidFill>
                <a:effectLst/>
                <a:latin typeface="Century Gothic" panose="020B0502020202020204" pitchFamily="34" charset="0"/>
              </a:rPr>
              <a:t>ST. PETER’S CHURCH</a:t>
            </a:r>
            <a:endParaRPr lang="en-US" dirty="0">
              <a:effectLst/>
            </a:endParaRPr>
          </a:p>
        </p:txBody>
      </p:sp>
      <p:sp>
        <p:nvSpPr>
          <p:cNvPr id="32" name="Text Box 2"/>
          <p:cNvSpPr txBox="1">
            <a:spLocks noChangeArrowheads="1"/>
          </p:cNvSpPr>
          <p:nvPr/>
        </p:nvSpPr>
        <p:spPr bwMode="auto">
          <a:xfrm>
            <a:off x="5568418" y="4845143"/>
            <a:ext cx="3786341" cy="645800"/>
          </a:xfrm>
          <a:prstGeom prst="rect">
            <a:avLst/>
          </a:prstGeom>
          <a:noFill/>
          <a:ln w="9525">
            <a:noFill/>
            <a:miter lim="800000"/>
            <a:headEnd/>
            <a:tailEnd/>
          </a:ln>
        </p:spPr>
        <p:txBody>
          <a:bodyPr rot="0" vert="horz" wrap="square" lIns="91440" tIns="45720" rIns="91440" bIns="45720" anchor="t" anchorCtr="0">
            <a:noAutofit/>
          </a:bodyPr>
          <a:lstStyle/>
          <a:p>
            <a:pPr algn="ctr"/>
            <a:r>
              <a:rPr lang="en-US" sz="1400" dirty="0">
                <a:solidFill>
                  <a:srgbClr val="FFFFFF"/>
                </a:solidFill>
                <a:effectLst/>
                <a:latin typeface="Century Gothic" panose="020B0502020202020204" pitchFamily="34" charset="0"/>
              </a:rPr>
              <a:t>Sunday, September 5 at 11:00 am</a:t>
            </a:r>
            <a:endParaRPr lang="en-US" dirty="0">
              <a:effectLst/>
            </a:endParaRPr>
          </a:p>
          <a:p>
            <a:pPr algn="ctr"/>
            <a:r>
              <a:rPr lang="en-US" sz="1400" dirty="0">
                <a:solidFill>
                  <a:srgbClr val="FFFFFF"/>
                </a:solidFill>
                <a:effectLst/>
                <a:latin typeface="Century Gothic" panose="020B0502020202020204" pitchFamily="34" charset="0"/>
              </a:rPr>
              <a:t>Pastor John Smith</a:t>
            </a:r>
            <a:endParaRPr lang="en-US" dirty="0">
              <a:effectLst/>
            </a:endParaRPr>
          </a:p>
        </p:txBody>
      </p:sp>
      <p:sp>
        <p:nvSpPr>
          <p:cNvPr id="33" name="Text Box 2"/>
          <p:cNvSpPr txBox="1">
            <a:spLocks noChangeArrowheads="1"/>
          </p:cNvSpPr>
          <p:nvPr/>
        </p:nvSpPr>
        <p:spPr bwMode="auto">
          <a:xfrm>
            <a:off x="5462457" y="5493360"/>
            <a:ext cx="3998264" cy="979351"/>
          </a:xfrm>
          <a:prstGeom prst="rect">
            <a:avLst/>
          </a:prstGeom>
          <a:noFill/>
          <a:ln w="9525">
            <a:noFill/>
            <a:miter lim="800000"/>
            <a:headEnd/>
            <a:tailEnd/>
          </a:ln>
        </p:spPr>
        <p:txBody>
          <a:bodyPr rot="0" vert="horz" wrap="square" lIns="91440" tIns="45720" rIns="91440" bIns="45720" anchor="t" anchorCtr="0">
            <a:noAutofit/>
          </a:bodyPr>
          <a:lstStyle/>
          <a:p>
            <a:pPr algn="ctr"/>
            <a:r>
              <a:rPr lang="en-US" sz="1200" i="1" dirty="0">
                <a:solidFill>
                  <a:srgbClr val="3DC9A6"/>
                </a:solidFill>
                <a:effectLst/>
                <a:latin typeface="Century Gothic" panose="020B0502020202020204" pitchFamily="34" charset="0"/>
              </a:rPr>
              <a:t>FOR GOD SO LOVED THE WORLD, THAT HE GAVE HIS ONLY BEGOTTEN SON, THAT WHOSOEVER BELIEVETH IN HIM SHOULD NOT PERISH, BUT HAVE EVERLASTING LIFE.</a:t>
            </a:r>
            <a:endParaRPr lang="en-US" dirty="0">
              <a:effectLst/>
            </a:endParaRPr>
          </a:p>
          <a:p>
            <a:pPr algn="ctr"/>
            <a:r>
              <a:rPr lang="en-US" sz="1200" i="1" dirty="0">
                <a:solidFill>
                  <a:srgbClr val="3DC9A6"/>
                </a:solidFill>
                <a:effectLst/>
                <a:latin typeface="Century Gothic" panose="020B0502020202020204" pitchFamily="34" charset="0"/>
              </a:rPr>
              <a:t>- JOHN 3:16</a:t>
            </a:r>
            <a:endParaRPr lang="en-US" dirty="0">
              <a:effectLst/>
            </a:endParaRPr>
          </a:p>
        </p:txBody>
      </p:sp>
      <p:sp>
        <p:nvSpPr>
          <p:cNvPr id="34" name="Text Box 2"/>
          <p:cNvSpPr txBox="1">
            <a:spLocks noChangeArrowheads="1"/>
          </p:cNvSpPr>
          <p:nvPr/>
        </p:nvSpPr>
        <p:spPr bwMode="auto">
          <a:xfrm>
            <a:off x="0" y="469494"/>
            <a:ext cx="4970835" cy="691768"/>
          </a:xfrm>
          <a:prstGeom prst="rect">
            <a:avLst/>
          </a:prstGeom>
          <a:noFill/>
          <a:ln w="9525">
            <a:noFill/>
            <a:miter lim="800000"/>
            <a:headEnd/>
            <a:tailEnd/>
          </a:ln>
        </p:spPr>
        <p:txBody>
          <a:bodyPr rot="0" vert="horz" wrap="square" lIns="91440" tIns="45720" rIns="91440" bIns="45720" anchor="t" anchorCtr="0">
            <a:noAutofit/>
          </a:bodyPr>
          <a:lstStyle/>
          <a:p>
            <a:pPr algn="ctr"/>
            <a:r>
              <a:rPr lang="en-US" sz="3000" dirty="0">
                <a:solidFill>
                  <a:srgbClr val="FFE185"/>
                </a:solidFill>
                <a:effectLst/>
                <a:latin typeface="Century Gothic" panose="020B0502020202020204" pitchFamily="34" charset="0"/>
              </a:rPr>
              <a:t>THANK YOU</a:t>
            </a:r>
            <a:endParaRPr lang="en-US" dirty="0">
              <a:effectLst/>
            </a:endParaRPr>
          </a:p>
        </p:txBody>
      </p:sp>
      <p:sp>
        <p:nvSpPr>
          <p:cNvPr id="35" name="Text Box 2"/>
          <p:cNvSpPr txBox="1">
            <a:spLocks noChangeArrowheads="1"/>
          </p:cNvSpPr>
          <p:nvPr/>
        </p:nvSpPr>
        <p:spPr bwMode="auto">
          <a:xfrm>
            <a:off x="511326" y="1070438"/>
            <a:ext cx="4078912" cy="3681897"/>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1600"/>
              </a:lnSpc>
              <a:spcBef>
                <a:spcPts val="0"/>
              </a:spcBef>
              <a:spcAft>
                <a:spcPts val="1600"/>
              </a:spcAft>
            </a:pP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perspiciatis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unde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omnis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iste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natus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error sit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accusantium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doloremque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laudantium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totam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rem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aperiam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eaque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quae ab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illo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inventore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veritatis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et quasi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architecto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beatae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vitae dicta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sunt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explicabo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Nemo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enim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sit,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aspernatur</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odit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aut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fugit,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consequuntur</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magni</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dolores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eos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qui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ratione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sequi</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nesciunt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neque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porro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quisquam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est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qui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dolorem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dolor sit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amet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consectetur</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adipisci</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[ng]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velit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perspiciatis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unde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omnis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iste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natus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error sit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accusantium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doloremque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laudantium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totam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rem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aperiam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eaque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quae ab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illo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inventore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veritatis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et quasi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architecto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beatae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smtClean="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vitae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6" name="Text Box 2"/>
          <p:cNvSpPr txBox="1">
            <a:spLocks noChangeArrowheads="1"/>
          </p:cNvSpPr>
          <p:nvPr/>
        </p:nvSpPr>
        <p:spPr bwMode="auto">
          <a:xfrm>
            <a:off x="4953000" y="2009262"/>
            <a:ext cx="4926547" cy="1931794"/>
          </a:xfrm>
          <a:prstGeom prst="rect">
            <a:avLst/>
          </a:prstGeom>
          <a:noFill/>
          <a:ln w="9525">
            <a:noFill/>
            <a:miter lim="800000"/>
            <a:headEnd/>
            <a:tailEnd/>
          </a:ln>
        </p:spPr>
        <p:txBody>
          <a:bodyPr rot="0" vert="horz" wrap="square" lIns="91440" tIns="45720" rIns="91440" bIns="45720" anchor="t" anchorCtr="0">
            <a:noAutofit/>
          </a:bodyPr>
          <a:lstStyle/>
          <a:p>
            <a:pPr algn="ctr"/>
            <a:r>
              <a:rPr lang="en-US" sz="4800" dirty="0">
                <a:solidFill>
                  <a:srgbClr val="FFFFFF"/>
                </a:solidFill>
                <a:effectLst/>
                <a:latin typeface="Quincho Script PERSONAL USE" pitchFamily="2" charset="0"/>
              </a:rPr>
              <a:t>Church</a:t>
            </a:r>
            <a:endParaRPr lang="en-US" dirty="0">
              <a:effectLst/>
            </a:endParaRPr>
          </a:p>
          <a:p>
            <a:pPr algn="ctr"/>
            <a:r>
              <a:rPr lang="en-US" sz="4800" dirty="0">
                <a:solidFill>
                  <a:srgbClr val="FFFFFF"/>
                </a:solidFill>
                <a:effectLst/>
                <a:latin typeface="Quincho Script PERSONAL USE" pitchFamily="2" charset="0"/>
              </a:rPr>
              <a:t>New Year’s</a:t>
            </a:r>
            <a:endParaRPr lang="en-US" dirty="0">
              <a:effectLst/>
            </a:endParaRPr>
          </a:p>
          <a:p>
            <a:pPr algn="ctr"/>
            <a:r>
              <a:rPr lang="en-US" sz="4800" dirty="0">
                <a:solidFill>
                  <a:srgbClr val="FFFFFF"/>
                </a:solidFill>
                <a:effectLst/>
                <a:latin typeface="Quincho Script PERSONAL USE" pitchFamily="2" charset="0"/>
              </a:rPr>
              <a:t>Service</a:t>
            </a:r>
            <a:endParaRPr lang="en-US" dirty="0">
              <a:effectLst/>
            </a:endParaRPr>
          </a:p>
        </p:txBody>
      </p:sp>
      <p:pic>
        <p:nvPicPr>
          <p:cNvPr id="2050" name="Picture 2" descr="templatelabwhite"/>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071463" y="6161018"/>
            <a:ext cx="1518775" cy="403625"/>
          </a:xfrm>
          <a:prstGeom prst="rect">
            <a:avLst/>
          </a:prstGeom>
          <a:noFill/>
          <a:extLst>
            <a:ext uri="{909E8E84-426E-40DD-AFC4-6F175D3DCCD1}">
              <a14:hiddenFill xmlns:a14="http://schemas.microsoft.com/office/drawing/2010/main">
                <a:solidFill>
                  <a:srgbClr val="FFFFFF"/>
                </a:solidFill>
              </a14:hiddenFill>
            </a:ext>
          </a:extLst>
        </p:spPr>
      </p:pic>
      <p:sp>
        <p:nvSpPr>
          <p:cNvPr id="37" name="Text Box 2"/>
          <p:cNvSpPr txBox="1">
            <a:spLocks noChangeArrowheads="1"/>
          </p:cNvSpPr>
          <p:nvPr/>
        </p:nvSpPr>
        <p:spPr bwMode="auto">
          <a:xfrm>
            <a:off x="516069" y="4931109"/>
            <a:ext cx="2668452" cy="538167"/>
          </a:xfrm>
          <a:prstGeom prst="rect">
            <a:avLst/>
          </a:prstGeom>
          <a:noFill/>
          <a:ln w="9525">
            <a:noFill/>
            <a:miter lim="800000"/>
            <a:headEnd/>
            <a:tailEnd/>
          </a:ln>
        </p:spPr>
        <p:txBody>
          <a:bodyPr rot="0" vert="horz" wrap="square" lIns="91440" tIns="45720" rIns="91440" bIns="45720" anchor="t" anchorCtr="0">
            <a:noAutofit/>
          </a:bodyPr>
          <a:lstStyle/>
          <a:p>
            <a:r>
              <a:rPr lang="en-US" sz="1200" b="1" dirty="0">
                <a:solidFill>
                  <a:srgbClr val="FFFFFF"/>
                </a:solidFill>
                <a:effectLst/>
                <a:latin typeface="Century Gothic" panose="020B0502020202020204" pitchFamily="34" charset="0"/>
              </a:rPr>
              <a:t>St. Michael’s Church</a:t>
            </a:r>
            <a:endParaRPr lang="en-US" dirty="0">
              <a:effectLst/>
            </a:endParaRPr>
          </a:p>
          <a:p>
            <a:r>
              <a:rPr lang="en-US" sz="1200" dirty="0">
                <a:solidFill>
                  <a:srgbClr val="FFFFFF"/>
                </a:solidFill>
                <a:effectLst/>
                <a:latin typeface="Century Gothic" panose="020B0502020202020204" pitchFamily="34" charset="0"/>
              </a:rPr>
              <a:t>Pastor John Smith</a:t>
            </a:r>
            <a:endParaRPr lang="en-US" dirty="0">
              <a:effectLst/>
            </a:endParaRPr>
          </a:p>
        </p:txBody>
      </p:sp>
      <p:sp>
        <p:nvSpPr>
          <p:cNvPr id="38" name="Text Box 2"/>
          <p:cNvSpPr txBox="1">
            <a:spLocks noChangeArrowheads="1"/>
          </p:cNvSpPr>
          <p:nvPr/>
        </p:nvSpPr>
        <p:spPr bwMode="auto">
          <a:xfrm>
            <a:off x="880774" y="5490943"/>
            <a:ext cx="2523906" cy="1183967"/>
          </a:xfrm>
          <a:prstGeom prst="rect">
            <a:avLst/>
          </a:prstGeom>
          <a:noFill/>
          <a:ln w="9525">
            <a:noFill/>
            <a:miter lim="800000"/>
            <a:headEnd/>
            <a:tailEnd/>
          </a:ln>
        </p:spPr>
        <p:txBody>
          <a:bodyPr rot="0" vert="horz" wrap="square" lIns="91440" tIns="45720" rIns="91440" bIns="45720" anchor="t" anchorCtr="0">
            <a:noAutofit/>
          </a:bodyPr>
          <a:lstStyle/>
          <a:p>
            <a:pPr>
              <a:spcAft>
                <a:spcPts val="1600"/>
              </a:spcAft>
            </a:pPr>
            <a:r>
              <a:rPr lang="en-US" sz="1200" dirty="0" smtClean="0">
                <a:solidFill>
                  <a:srgbClr val="FFFFFF"/>
                </a:solidFill>
                <a:effectLst/>
                <a:latin typeface="Century Gothic" panose="020B0502020202020204" pitchFamily="34" charset="0"/>
              </a:rPr>
              <a:t>562-435-129</a:t>
            </a:r>
            <a:endParaRPr lang="en-US" dirty="0">
              <a:effectLst/>
            </a:endParaRPr>
          </a:p>
          <a:p>
            <a:pPr>
              <a:spcAft>
                <a:spcPts val="1600"/>
              </a:spcAft>
            </a:pPr>
            <a:r>
              <a:rPr lang="en-US" sz="1200" dirty="0" smtClean="0">
                <a:solidFill>
                  <a:srgbClr val="FFFFFF"/>
                </a:solidFill>
                <a:effectLst/>
                <a:latin typeface="Century Gothic" panose="020B0502020202020204" pitchFamily="34" charset="0"/>
              </a:rPr>
              <a:t>church@email.com</a:t>
            </a:r>
            <a:endParaRPr lang="en-US" dirty="0">
              <a:effectLst/>
            </a:endParaRPr>
          </a:p>
          <a:p>
            <a:pPr>
              <a:spcAft>
                <a:spcPts val="1600"/>
              </a:spcAft>
            </a:pPr>
            <a:r>
              <a:rPr lang="en-US" sz="1200" dirty="0">
                <a:solidFill>
                  <a:srgbClr val="FFFFFF"/>
                </a:solidFill>
                <a:effectLst/>
                <a:latin typeface="Century Gothic" panose="020B0502020202020204" pitchFamily="34" charset="0"/>
              </a:rPr>
              <a:t>132 </a:t>
            </a:r>
            <a:r>
              <a:rPr lang="en-US" sz="1200" dirty="0" err="1">
                <a:solidFill>
                  <a:srgbClr val="FFFFFF"/>
                </a:solidFill>
                <a:effectLst/>
                <a:latin typeface="Century Gothic" panose="020B0502020202020204" pitchFamily="34" charset="0"/>
              </a:rPr>
              <a:t>IpsumStreet</a:t>
            </a:r>
            <a:r>
              <a:rPr lang="en-US" sz="1200" dirty="0">
                <a:solidFill>
                  <a:srgbClr val="FFFFFF"/>
                </a:solidFill>
                <a:effectLst/>
                <a:latin typeface="Century Gothic" panose="020B0502020202020204" pitchFamily="34" charset="0"/>
              </a:rPr>
              <a:t> </a:t>
            </a:r>
            <a:r>
              <a:rPr lang="en-US" sz="1200" dirty="0" err="1">
                <a:solidFill>
                  <a:srgbClr val="FFFFFF"/>
                </a:solidFill>
                <a:effectLst/>
                <a:latin typeface="Century Gothic" panose="020B0502020202020204" pitchFamily="34" charset="0"/>
              </a:rPr>
              <a:t>Lorem</a:t>
            </a:r>
            <a:r>
              <a:rPr lang="en-US" sz="1200" dirty="0">
                <a:solidFill>
                  <a:srgbClr val="FFFFFF"/>
                </a:solidFill>
                <a:effectLst/>
                <a:latin typeface="Century Gothic" panose="020B0502020202020204" pitchFamily="34" charset="0"/>
              </a:rPr>
              <a:t> City</a:t>
            </a:r>
            <a:endParaRPr lang="en-US" dirty="0">
              <a:effectLst/>
            </a:endParaRPr>
          </a:p>
          <a:p>
            <a:pPr>
              <a:spcAft>
                <a:spcPts val="1600"/>
              </a:spcAft>
            </a:pPr>
            <a:r>
              <a:rPr lang="en-US" sz="1200" dirty="0">
                <a:solidFill>
                  <a:srgbClr val="FFFFFF"/>
                </a:solidFill>
                <a:effectLst/>
                <a:latin typeface="Century Gothic" panose="020B0502020202020204" pitchFamily="34" charset="0"/>
              </a:rPr>
              <a:t> </a:t>
            </a:r>
            <a:endParaRPr lang="en-US" dirty="0">
              <a:effectLst/>
            </a:endParaRPr>
          </a:p>
        </p:txBody>
      </p:sp>
      <p:pic>
        <p:nvPicPr>
          <p:cNvPr id="2053" name="Picture 5" descr="phonewhite"/>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5985" y="5484559"/>
            <a:ext cx="273733" cy="316733"/>
          </a:xfrm>
          <a:prstGeom prst="rect">
            <a:avLst/>
          </a:prstGeom>
          <a:noFill/>
          <a:extLst>
            <a:ext uri="{909E8E84-426E-40DD-AFC4-6F175D3DCCD1}">
              <a14:hiddenFill xmlns:a14="http://schemas.microsoft.com/office/drawing/2010/main">
                <a:solidFill>
                  <a:srgbClr val="FFFFFF"/>
                </a:solidFill>
              </a14:hiddenFill>
            </a:ext>
          </a:extLst>
        </p:spPr>
      </p:pic>
      <p:pic>
        <p:nvPicPr>
          <p:cNvPr id="4" name="Picture 4" descr="mail-white"/>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06606" y="5891419"/>
            <a:ext cx="311996" cy="260674"/>
          </a:xfrm>
          <a:prstGeom prst="rect">
            <a:avLst/>
          </a:prstGeom>
          <a:noFill/>
          <a:extLst>
            <a:ext uri="{909E8E84-426E-40DD-AFC4-6F175D3DCCD1}">
              <a14:hiddenFill xmlns:a14="http://schemas.microsoft.com/office/drawing/2010/main">
                <a:solidFill>
                  <a:srgbClr val="FFFFFF"/>
                </a:solidFill>
              </a14:hiddenFill>
            </a:ext>
          </a:extLst>
        </p:spPr>
      </p:pic>
      <p:pic>
        <p:nvPicPr>
          <p:cNvPr id="2051" name="Picture 3" descr="location"/>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46071" y="6234094"/>
            <a:ext cx="272261" cy="315332"/>
          </a:xfrm>
          <a:prstGeom prst="rect">
            <a:avLst/>
          </a:prstGeom>
          <a:noFill/>
          <a:extLst>
            <a:ext uri="{909E8E84-426E-40DD-AFC4-6F175D3DCCD1}">
              <a14:hiddenFill xmlns:a14="http://schemas.microsoft.com/office/drawing/2010/main">
                <a:solidFill>
                  <a:srgbClr val="FFFFFF"/>
                </a:solidFill>
              </a14:hiddenFill>
            </a:ext>
          </a:extLst>
        </p:spPr>
      </p:pic>
      <p:pic>
        <p:nvPicPr>
          <p:cNvPr id="2055" name="Picture 7" descr="church"/>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633408" y="505672"/>
            <a:ext cx="1592359" cy="1502382"/>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15"/>
          <p:cNvSpPr>
            <a:spLocks noChangeArrowheads="1"/>
          </p:cNvSpPr>
          <p:nvPr/>
        </p:nvSpPr>
        <p:spPr bwMode="auto">
          <a:xfrm>
            <a:off x="791930" y="-408399"/>
            <a:ext cx="9183291" cy="4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US"/>
          </a:p>
        </p:txBody>
      </p:sp>
      <p:sp>
        <p:nvSpPr>
          <p:cNvPr id="6" name="Rectangle 24"/>
          <p:cNvSpPr>
            <a:spLocks noChangeArrowheads="1"/>
          </p:cNvSpPr>
          <p:nvPr/>
        </p:nvSpPr>
        <p:spPr bwMode="auto">
          <a:xfrm>
            <a:off x="791930" y="-4774"/>
            <a:ext cx="9183291" cy="4036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Calibri" panose="020F0502020204030204" pitchFamily="34" charset="0"/>
                <a:ea typeface="Calibri" panose="020F0502020204030204" pitchFamily="34" charset="0"/>
                <a:cs typeface="Times New Roman" panose="02020603050405020304" pitchFamily="18" charset="0"/>
              </a:rPr>
            </a:br>
            <a:endParaRPr kumimoji="0" lang="en-US" altLang="en-US" sz="900" b="0" i="0" u="none" strike="noStrike" cap="none" normalizeH="0" baseline="0" smtClean="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8" name="Rectangle 7"/>
          <p:cNvSpPr/>
          <p:nvPr/>
        </p:nvSpPr>
        <p:spPr>
          <a:xfrm>
            <a:off x="0" y="7226087"/>
            <a:ext cx="9906000" cy="27512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0780519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3" name="Picture 1" descr="bg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0" y="1579"/>
            <a:ext cx="9911752" cy="6856421"/>
          </a:xfrm>
          <a:prstGeom prst="rect">
            <a:avLst/>
          </a:prstGeom>
          <a:noFill/>
          <a:extLst>
            <a:ext uri="{909E8E84-426E-40DD-AFC4-6F175D3DCCD1}">
              <a14:hiddenFill xmlns:a14="http://schemas.microsoft.com/office/drawing/2010/main">
                <a:solidFill>
                  <a:srgbClr val="FFFFFF"/>
                </a:solidFill>
              </a14:hiddenFill>
            </a:ext>
          </a:extLst>
        </p:spPr>
      </p:pic>
      <p:sp>
        <p:nvSpPr>
          <p:cNvPr id="3" name="Text Box 2"/>
          <p:cNvSpPr txBox="1">
            <a:spLocks noChangeArrowheads="1"/>
          </p:cNvSpPr>
          <p:nvPr/>
        </p:nvSpPr>
        <p:spPr bwMode="auto">
          <a:xfrm>
            <a:off x="617715" y="514937"/>
            <a:ext cx="3759976" cy="604393"/>
          </a:xfrm>
          <a:prstGeom prst="rect">
            <a:avLst/>
          </a:prstGeom>
          <a:noFill/>
          <a:ln w="9525">
            <a:noFill/>
            <a:miter lim="800000"/>
            <a:headEnd/>
            <a:tailEnd/>
          </a:ln>
        </p:spPr>
        <p:txBody>
          <a:bodyPr rot="0" vert="horz" wrap="square" lIns="91440" tIns="45720" rIns="91440" bIns="45720" anchor="t" anchorCtr="0">
            <a:noAutofit/>
          </a:bodyPr>
          <a:lstStyle/>
          <a:p>
            <a:pPr algn="ctr"/>
            <a:r>
              <a:rPr lang="en-US" sz="2000" dirty="0">
                <a:solidFill>
                  <a:srgbClr val="FFE185"/>
                </a:solidFill>
                <a:effectLst/>
                <a:latin typeface="Century Gothic" panose="020B0502020202020204" pitchFamily="34" charset="0"/>
              </a:rPr>
              <a:t>ABOUT THE CHURCH</a:t>
            </a:r>
            <a:endParaRPr lang="en-US" dirty="0">
              <a:effectLst/>
            </a:endParaRPr>
          </a:p>
        </p:txBody>
      </p:sp>
      <p:sp>
        <p:nvSpPr>
          <p:cNvPr id="4" name="Text Box 2"/>
          <p:cNvSpPr txBox="1">
            <a:spLocks noChangeArrowheads="1"/>
          </p:cNvSpPr>
          <p:nvPr/>
        </p:nvSpPr>
        <p:spPr bwMode="auto">
          <a:xfrm>
            <a:off x="451930" y="1057856"/>
            <a:ext cx="4088007" cy="126904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vitae dicta sunt, explicabo. Nemo enim ipsam voluptatem, quia voluptas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Text Box 2"/>
          <p:cNvSpPr txBox="1">
            <a:spLocks noChangeArrowheads="1"/>
          </p:cNvSpPr>
          <p:nvPr/>
        </p:nvSpPr>
        <p:spPr bwMode="auto">
          <a:xfrm>
            <a:off x="4985678" y="535238"/>
            <a:ext cx="4917596" cy="472924"/>
          </a:xfrm>
          <a:prstGeom prst="rect">
            <a:avLst/>
          </a:prstGeom>
          <a:noFill/>
          <a:ln w="9525">
            <a:noFill/>
            <a:miter lim="800000"/>
            <a:headEnd/>
            <a:tailEnd/>
          </a:ln>
        </p:spPr>
        <p:txBody>
          <a:bodyPr rot="0" vert="horz" wrap="square" lIns="91440" tIns="45720" rIns="91440" bIns="45720" anchor="t" anchorCtr="0">
            <a:noAutofit/>
          </a:bodyPr>
          <a:lstStyle/>
          <a:p>
            <a:pPr algn="ctr"/>
            <a:r>
              <a:rPr lang="en-US" sz="2000" dirty="0">
                <a:solidFill>
                  <a:srgbClr val="FFE185"/>
                </a:solidFill>
                <a:effectLst/>
                <a:latin typeface="Century Gothic" panose="020B0502020202020204" pitchFamily="34" charset="0"/>
              </a:rPr>
              <a:t>ORDER OF WORSHIP</a:t>
            </a:r>
            <a:endParaRPr lang="en-US" dirty="0">
              <a:effectLst/>
            </a:endParaRPr>
          </a:p>
        </p:txBody>
      </p:sp>
      <p:sp>
        <p:nvSpPr>
          <p:cNvPr id="6" name="Text Box 2"/>
          <p:cNvSpPr txBox="1">
            <a:spLocks noChangeArrowheads="1"/>
          </p:cNvSpPr>
          <p:nvPr/>
        </p:nvSpPr>
        <p:spPr bwMode="auto">
          <a:xfrm>
            <a:off x="5331592" y="1048128"/>
            <a:ext cx="4392842" cy="373713"/>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1600"/>
              </a:lnSpc>
              <a:spcBef>
                <a:spcPts val="0"/>
              </a:spcBef>
              <a:spcAft>
                <a:spcPts val="1600"/>
              </a:spcAft>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Master/Mistress of Ceremony - Person’s name and title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Text Box 2"/>
          <p:cNvSpPr txBox="1">
            <a:spLocks noChangeArrowheads="1"/>
          </p:cNvSpPr>
          <p:nvPr/>
        </p:nvSpPr>
        <p:spPr bwMode="auto">
          <a:xfrm>
            <a:off x="5351048" y="1261754"/>
            <a:ext cx="1551661" cy="1694491"/>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Worship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Prelude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Scripture Reading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Welcome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Song Selection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8" name="Straight Connector 7"/>
          <p:cNvCxnSpPr/>
          <p:nvPr/>
        </p:nvCxnSpPr>
        <p:spPr>
          <a:xfrm>
            <a:off x="6621332" y="1536556"/>
            <a:ext cx="1290917"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9" name="Text Box 2"/>
          <p:cNvSpPr txBox="1">
            <a:spLocks noChangeArrowheads="1"/>
          </p:cNvSpPr>
          <p:nvPr/>
        </p:nvSpPr>
        <p:spPr bwMode="auto">
          <a:xfrm>
            <a:off x="7856609" y="1269058"/>
            <a:ext cx="1647345" cy="1694491"/>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Anne Scott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Brian Doe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Pastor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Pastor John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Mary Lee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Straight Connector 12"/>
          <p:cNvCxnSpPr/>
          <p:nvPr/>
        </p:nvCxnSpPr>
        <p:spPr>
          <a:xfrm>
            <a:off x="6035040" y="1850322"/>
            <a:ext cx="1877209"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6809591" y="2500182"/>
            <a:ext cx="1102658"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a:off x="6809591" y="2185394"/>
            <a:ext cx="1073913"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a:off x="6583680" y="2805117"/>
            <a:ext cx="1328569"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20" name="Text Box 2"/>
          <p:cNvSpPr txBox="1">
            <a:spLocks noChangeArrowheads="1"/>
          </p:cNvSpPr>
          <p:nvPr/>
        </p:nvSpPr>
        <p:spPr bwMode="auto">
          <a:xfrm>
            <a:off x="4985678" y="3047628"/>
            <a:ext cx="4917596" cy="373713"/>
          </a:xfrm>
          <a:prstGeom prst="rect">
            <a:avLst/>
          </a:prstGeom>
          <a:noFill/>
          <a:ln w="9525">
            <a:noFill/>
            <a:miter lim="800000"/>
            <a:headEnd/>
            <a:tailEnd/>
          </a:ln>
        </p:spPr>
        <p:txBody>
          <a:bodyPr rot="0" vert="horz" wrap="square" lIns="91440" tIns="45720" rIns="91440" bIns="45720" anchor="t" anchorCtr="0">
            <a:noAutofit/>
          </a:bodyPr>
          <a:lstStyle/>
          <a:p>
            <a:pPr marL="0" marR="0" algn="ctr">
              <a:lnSpc>
                <a:spcPts val="1600"/>
              </a:lnSpc>
              <a:spcBef>
                <a:spcPts val="0"/>
              </a:spcBef>
              <a:spcAft>
                <a:spcPts val="1600"/>
              </a:spcAft>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Offertory Service: Deacons &amp; Ushers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1" name="Text Box 15"/>
          <p:cNvSpPr txBox="1">
            <a:spLocks noChangeArrowheads="1"/>
          </p:cNvSpPr>
          <p:nvPr/>
        </p:nvSpPr>
        <p:spPr bwMode="auto">
          <a:xfrm>
            <a:off x="5341540" y="5415490"/>
            <a:ext cx="4205872" cy="1063318"/>
          </a:xfrm>
          <a:prstGeom prst="rect">
            <a:avLst/>
          </a:prstGeom>
          <a:noFill/>
          <a:ln w="9525">
            <a:noFill/>
            <a:miter lim="800000"/>
            <a:headEnd/>
            <a:tailEnd/>
          </a:ln>
        </p:spPr>
        <p:txBody>
          <a:bodyPr rot="0" vert="horz" wrap="square" lIns="91440" tIns="45720" rIns="91440" bIns="45720" anchor="t" anchorCtr="0">
            <a:noAutofit/>
          </a:bodyPr>
          <a:lstStyle/>
          <a:p>
            <a:pPr algn="ctr"/>
            <a:r>
              <a:rPr lang="en-US" sz="1200" i="1" dirty="0">
                <a:solidFill>
                  <a:srgbClr val="FFFFFF"/>
                </a:solidFill>
                <a:effectLst/>
                <a:latin typeface="Century Gothic" panose="020B0502020202020204" pitchFamily="34" charset="0"/>
              </a:rPr>
              <a:t>FOR GOD SO LOVED THE WORLD, THAT HE GAVE HIS ONLY BEGOTTEN SON, THAT WHOSOEVER BELIEVETH IN HIM SHOULD NOT PERISH, BUT HAVE EVERLASTING LIFE.</a:t>
            </a:r>
            <a:endParaRPr lang="en-US" dirty="0">
              <a:effectLst/>
            </a:endParaRPr>
          </a:p>
          <a:p>
            <a:pPr algn="ctr"/>
            <a:r>
              <a:rPr lang="en-US" sz="1200" i="1" dirty="0">
                <a:solidFill>
                  <a:srgbClr val="FFFFFF"/>
                </a:solidFill>
                <a:effectLst/>
                <a:latin typeface="Century Gothic" panose="020B0502020202020204" pitchFamily="34" charset="0"/>
              </a:rPr>
              <a:t>- JOHN 3:16</a:t>
            </a:r>
            <a:endParaRPr lang="en-US" dirty="0">
              <a:effectLst/>
            </a:endParaRPr>
          </a:p>
        </p:txBody>
      </p:sp>
      <p:sp>
        <p:nvSpPr>
          <p:cNvPr id="22" name="Text Box 2"/>
          <p:cNvSpPr txBox="1">
            <a:spLocks noChangeArrowheads="1"/>
          </p:cNvSpPr>
          <p:nvPr/>
        </p:nvSpPr>
        <p:spPr bwMode="auto">
          <a:xfrm>
            <a:off x="617715" y="2473584"/>
            <a:ext cx="3759976" cy="604393"/>
          </a:xfrm>
          <a:prstGeom prst="rect">
            <a:avLst/>
          </a:prstGeom>
          <a:noFill/>
          <a:ln w="9525">
            <a:noFill/>
            <a:miter lim="800000"/>
            <a:headEnd/>
            <a:tailEnd/>
          </a:ln>
        </p:spPr>
        <p:txBody>
          <a:bodyPr rot="0" vert="horz" wrap="square" lIns="91440" tIns="45720" rIns="91440" bIns="45720" anchor="t" anchorCtr="0">
            <a:noAutofit/>
          </a:bodyPr>
          <a:lstStyle/>
          <a:p>
            <a:pPr algn="ctr"/>
            <a:r>
              <a:rPr lang="en-US" sz="2000">
                <a:solidFill>
                  <a:srgbClr val="FFE185"/>
                </a:solidFill>
                <a:effectLst/>
                <a:latin typeface="Century Gothic" panose="020B0502020202020204" pitchFamily="34" charset="0"/>
              </a:rPr>
              <a:t>WELCOME</a:t>
            </a:r>
            <a:endParaRPr lang="en-US">
              <a:effectLst/>
            </a:endParaRPr>
          </a:p>
        </p:txBody>
      </p:sp>
      <p:sp>
        <p:nvSpPr>
          <p:cNvPr id="23" name="Text Box 2"/>
          <p:cNvSpPr txBox="1">
            <a:spLocks noChangeArrowheads="1"/>
          </p:cNvSpPr>
          <p:nvPr/>
        </p:nvSpPr>
        <p:spPr bwMode="auto">
          <a:xfrm>
            <a:off x="451340" y="3016503"/>
            <a:ext cx="4088007" cy="126904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 ut perspiciatis, unde omnis iste natus error sit voluptatem accusantium doloremque laudantium, totam rem aperiam eaque ipsa, quae ab illo inventore veritatis et quasi architecto beatae vitae dicta sunt, explicabo. Nemo enim ipsam voluptatem, quia voluptas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4" name="Text Box 2"/>
          <p:cNvSpPr txBox="1">
            <a:spLocks noChangeArrowheads="1"/>
          </p:cNvSpPr>
          <p:nvPr/>
        </p:nvSpPr>
        <p:spPr bwMode="auto">
          <a:xfrm>
            <a:off x="618305" y="4385973"/>
            <a:ext cx="3759976" cy="604393"/>
          </a:xfrm>
          <a:prstGeom prst="rect">
            <a:avLst/>
          </a:prstGeom>
          <a:noFill/>
          <a:ln w="9525">
            <a:noFill/>
            <a:miter lim="800000"/>
            <a:headEnd/>
            <a:tailEnd/>
          </a:ln>
        </p:spPr>
        <p:txBody>
          <a:bodyPr rot="0" vert="horz" wrap="square" lIns="91440" tIns="45720" rIns="91440" bIns="45720" anchor="t" anchorCtr="0">
            <a:noAutofit/>
          </a:bodyPr>
          <a:lstStyle/>
          <a:p>
            <a:pPr algn="ctr"/>
            <a:r>
              <a:rPr lang="en-US" sz="2000">
                <a:solidFill>
                  <a:srgbClr val="FFE185"/>
                </a:solidFill>
                <a:effectLst/>
                <a:latin typeface="Century Gothic" panose="020B0502020202020204" pitchFamily="34" charset="0"/>
              </a:rPr>
              <a:t>BIBLE STUDY</a:t>
            </a:r>
            <a:endParaRPr lang="en-US">
              <a:effectLst/>
            </a:endParaRPr>
          </a:p>
        </p:txBody>
      </p:sp>
      <p:sp>
        <p:nvSpPr>
          <p:cNvPr id="25" name="Text Box 2"/>
          <p:cNvSpPr txBox="1">
            <a:spLocks noChangeArrowheads="1"/>
          </p:cNvSpPr>
          <p:nvPr/>
        </p:nvSpPr>
        <p:spPr bwMode="auto">
          <a:xfrm>
            <a:off x="451340" y="4928892"/>
            <a:ext cx="4088007" cy="1269042"/>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1600"/>
              </a:lnSpc>
              <a:spcBef>
                <a:spcPts val="0"/>
              </a:spcBef>
              <a:spcAft>
                <a:spcPts val="1600"/>
              </a:spcAft>
            </a:pP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Sed</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perspiciatis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unde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omnis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iste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natus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error sit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accusantium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doloremque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laudantium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totam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rem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aperiam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eaque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quae ab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illo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inventore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veritatis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et quasi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architecto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beatae</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vitae dicta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sunt</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explicabo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Nemo</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enim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ipsam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voluptatem</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quia</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r>
              <a:rPr lang="en-US" sz="1200" dirty="0" err="1">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voluptas</a:t>
            </a: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1600"/>
              </a:lnSpc>
              <a:spcBef>
                <a:spcPts val="0"/>
              </a:spcBef>
              <a:spcAft>
                <a:spcPts val="1600"/>
              </a:spcAft>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 </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2" name="Rectangle 25"/>
          <p:cNvSpPr>
            <a:spLocks noChangeArrowheads="1"/>
          </p:cNvSpPr>
          <p:nvPr/>
        </p:nvSpPr>
        <p:spPr bwMode="auto">
          <a:xfrm>
            <a:off x="839254" y="1579"/>
            <a:ext cx="9203769" cy="4382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r>
            <a:br>
              <a:rPr kumimoji="0" lang="en-US" altLang="en-US" sz="1100" b="0" i="0" u="none" strike="noStrike" cap="none" normalizeH="0" baseline="0" smtClean="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br>
            <a:endParaRPr kumimoji="0" lang="en-US" altLang="en-US" sz="900" b="0" i="0" u="none" strike="noStrike" cap="none" normalizeH="0" baseline="0" smtClean="0">
              <a:ln>
                <a:noFill/>
              </a:ln>
              <a:solidFill>
                <a:schemeClr val="tx1"/>
              </a:solidFill>
              <a:effectLst/>
              <a:latin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altLang="en-US" sz="1800" b="0" i="0" u="none" strike="noStrike" cap="none" normalizeH="0" baseline="0" smtClean="0">
              <a:ln>
                <a:noFill/>
              </a:ln>
              <a:solidFill>
                <a:schemeClr val="tx1"/>
              </a:solidFill>
              <a:effectLst/>
              <a:latin typeface="Arial" panose="020B0604020202020204" pitchFamily="34" charset="0"/>
            </a:endParaRPr>
          </a:p>
        </p:txBody>
      </p:sp>
      <p:sp>
        <p:nvSpPr>
          <p:cNvPr id="64" name="Text Box 2"/>
          <p:cNvSpPr txBox="1">
            <a:spLocks noChangeArrowheads="1"/>
          </p:cNvSpPr>
          <p:nvPr/>
        </p:nvSpPr>
        <p:spPr bwMode="auto">
          <a:xfrm>
            <a:off x="5351048" y="3261179"/>
            <a:ext cx="1551661" cy="1694491"/>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Worship service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Prelude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Scripture Reading</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Welcome Address</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Song Selection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5" name="Straight Connector 64"/>
          <p:cNvCxnSpPr/>
          <p:nvPr/>
        </p:nvCxnSpPr>
        <p:spPr>
          <a:xfrm>
            <a:off x="6621332" y="3535981"/>
            <a:ext cx="1290917"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
        <p:nvSpPr>
          <p:cNvPr id="66" name="Text Box 2"/>
          <p:cNvSpPr txBox="1">
            <a:spLocks noChangeArrowheads="1"/>
          </p:cNvSpPr>
          <p:nvPr/>
        </p:nvSpPr>
        <p:spPr bwMode="auto">
          <a:xfrm>
            <a:off x="7856609" y="3268483"/>
            <a:ext cx="1647345" cy="1694491"/>
          </a:xfrm>
          <a:prstGeom prst="rect">
            <a:avLst/>
          </a:prstGeom>
          <a:noFill/>
          <a:ln w="9525">
            <a:noFill/>
            <a:miter lim="800000"/>
            <a:headEnd/>
            <a:tailEnd/>
          </a:ln>
        </p:spPr>
        <p:txBody>
          <a:bodyPr rot="0" vert="horz" wrap="square" lIns="91440" tIns="45720" rIns="91440" bIns="45720" anchor="t" anchorCtr="0">
            <a:noAutofit/>
          </a:bodyPr>
          <a:lstStyle/>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Anne Scott</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Brian Doe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Pastor Smith</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Pastor John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ts val="2500"/>
              </a:lnSpc>
              <a:spcBef>
                <a:spcPts val="0"/>
              </a:spcBef>
            </a:pPr>
            <a:r>
              <a:rPr lang="en-US" sz="1200" dirty="0">
                <a:solidFill>
                  <a:srgbClr val="FFFFFF"/>
                </a:solidFill>
                <a:effectLst/>
                <a:latin typeface="Century Gothic" panose="020B0502020202020204" pitchFamily="34" charset="0"/>
                <a:ea typeface="Calibri" panose="020F0502020204030204" pitchFamily="34" charset="0"/>
                <a:cs typeface="Times New Roman" panose="02020603050405020304" pitchFamily="18" charset="0"/>
              </a:rPr>
              <a:t>Led by Mary Lee</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p:txBody>
      </p:sp>
      <p:cxnSp>
        <p:nvCxnSpPr>
          <p:cNvPr id="67" name="Straight Connector 66"/>
          <p:cNvCxnSpPr/>
          <p:nvPr/>
        </p:nvCxnSpPr>
        <p:spPr>
          <a:xfrm>
            <a:off x="6035040" y="3849747"/>
            <a:ext cx="1877209"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8" name="Straight Connector 67"/>
          <p:cNvCxnSpPr/>
          <p:nvPr/>
        </p:nvCxnSpPr>
        <p:spPr>
          <a:xfrm>
            <a:off x="6809591" y="4499607"/>
            <a:ext cx="1102658"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6809591" y="4184819"/>
            <a:ext cx="1073913"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70" name="Straight Connector 69"/>
          <p:cNvCxnSpPr/>
          <p:nvPr/>
        </p:nvCxnSpPr>
        <p:spPr>
          <a:xfrm>
            <a:off x="6583680" y="4804542"/>
            <a:ext cx="1328569" cy="0"/>
          </a:xfrm>
          <a:prstGeom prst="line">
            <a:avLst/>
          </a:prstGeom>
          <a:ln w="19050" cap="rnd">
            <a:solidFill>
              <a:schemeClr val="bg1">
                <a:lumMod val="95000"/>
              </a:schemeClr>
            </a:solidFill>
            <a:prstDash val="sysDot"/>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24724624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50</TotalTime>
  <Words>422</Words>
  <Application>Microsoft Office PowerPoint</Application>
  <PresentationFormat>A4 Paper (210x297 mm)</PresentationFormat>
  <Paragraphs>57</Paragraphs>
  <Slides>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vt:i4>
      </vt:variant>
    </vt:vector>
  </HeadingPairs>
  <TitlesOfParts>
    <vt:vector size="9" baseType="lpstr">
      <vt:lpstr>Century Gothic</vt:lpstr>
      <vt:lpstr>Times New Roman</vt:lpstr>
      <vt:lpstr>Arial</vt:lpstr>
      <vt:lpstr>Quincho Script PERSONAL USE</vt:lpstr>
      <vt:lpstr>Calibri Light</vt:lpstr>
      <vt:lpstr>Calibri</vt:lpstr>
      <vt:lpstr>Office Theme</vt:lpstr>
      <vt:lpstr>PowerPoint Presentation</vt:lpstr>
      <vt:lpstr>PowerPoint Presentation</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Nicholas Guastella</dc:creator>
  <cp:lastModifiedBy>Nicholas Guastella</cp:lastModifiedBy>
  <cp:revision>13</cp:revision>
  <dcterms:created xsi:type="dcterms:W3CDTF">2023-09-07T08:57:53Z</dcterms:created>
  <dcterms:modified xsi:type="dcterms:W3CDTF">2023-09-07T15:31:12Z</dcterms:modified>
</cp:coreProperties>
</file>