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Bebas Neue" panose="020B0606020202050201" pitchFamily="3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5" d="100"/>
          <a:sy n="95" d="100"/>
        </p:scale>
        <p:origin x="1818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7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6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2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2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4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7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4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7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7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ur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652" y="2333085"/>
            <a:ext cx="3952482" cy="318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0" descr="churchb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333" y="1398963"/>
            <a:ext cx="3781983" cy="545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4957835" y="230451"/>
            <a:ext cx="4948166" cy="234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5300" dirty="0">
                <a:effectLst/>
                <a:latin typeface="Bebas Neue" panose="020B0606020202050201" pitchFamily="34" charset="0"/>
              </a:rPr>
              <a:t>ST. Paul’s</a:t>
            </a:r>
            <a:endParaRPr lang="en-US" dirty="0">
              <a:effectLst/>
            </a:endParaRPr>
          </a:p>
          <a:p>
            <a:pPr algn="ctr"/>
            <a:r>
              <a:rPr lang="en-US" sz="5300" dirty="0">
                <a:effectLst/>
                <a:latin typeface="Bebas Neue" panose="020B0606020202050201" pitchFamily="34" charset="0"/>
              </a:rPr>
              <a:t>Church service</a:t>
            </a:r>
            <a:endParaRPr lang="en-US" dirty="0">
              <a:effectLst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4957835" y="1782109"/>
            <a:ext cx="4948165" cy="69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400" dirty="0">
                <a:effectLst/>
                <a:latin typeface="Century Gothic" panose="020B0502020202020204" pitchFamily="34" charset="0"/>
              </a:rPr>
              <a:t>Sunday, September 5 at 11:00 am</a:t>
            </a:r>
            <a:endParaRPr lang="en-US" dirty="0">
              <a:effectLst/>
            </a:endParaRPr>
          </a:p>
          <a:p>
            <a:pPr algn="ctr"/>
            <a:r>
              <a:rPr lang="en-US" sz="1400" dirty="0">
                <a:effectLst/>
                <a:latin typeface="Century Gothic" panose="020B0502020202020204" pitchFamily="34" charset="0"/>
              </a:rPr>
              <a:t>Pastor John Smith</a:t>
            </a:r>
            <a:endParaRPr lang="en-US" dirty="0">
              <a:effectLst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5441106" y="5438230"/>
            <a:ext cx="3981622" cy="105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200" i="1" dirty="0">
                <a:effectLst/>
                <a:latin typeface="Century Gothic" panose="020B0502020202020204" pitchFamily="34" charset="0"/>
              </a:rPr>
              <a:t>For god so loved the world, that he gave his only begotten son, that whosoever believeth in him should not perish, but have everlasting life.</a:t>
            </a:r>
            <a:endParaRPr lang="en-US" dirty="0">
              <a:effectLst/>
            </a:endParaRPr>
          </a:p>
          <a:p>
            <a:pPr algn="ctr"/>
            <a:r>
              <a:rPr lang="en-US" sz="1200" i="1" dirty="0">
                <a:effectLst/>
                <a:latin typeface="Century Gothic" panose="020B0502020202020204" pitchFamily="34" charset="0"/>
              </a:rPr>
              <a:t>- John 3:16</a:t>
            </a:r>
            <a:endParaRPr lang="en-US" dirty="0">
              <a:effectLst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951634" y="9939"/>
            <a:ext cx="0" cy="7187842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0" y="512818"/>
            <a:ext cx="4951634" cy="80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600" dirty="0">
                <a:effectLst/>
                <a:latin typeface="Bebas Neue" panose="020B0606020202050201" pitchFamily="34" charset="0"/>
              </a:rPr>
              <a:t>Thank You For coming</a:t>
            </a:r>
            <a:endParaRPr lang="en-US" dirty="0">
              <a:effectLst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438394" y="1301927"/>
            <a:ext cx="4295961" cy="229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perspiciatis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omnis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error sit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accusantium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doloremque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laudantium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rem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aperiam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eaque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quae ab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inventore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veritatis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quasi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architecto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beatae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vitae dicta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explicabo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aspernatur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fugit,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consequuntur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magni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ratione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sequi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nesciunt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neque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porro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quisquam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ipsum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dolor sit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consectetur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adipisci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[ng]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188677" y="4465108"/>
            <a:ext cx="2810447" cy="58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200" b="1" dirty="0">
                <a:effectLst/>
                <a:latin typeface="Century Gothic" panose="020B0502020202020204" pitchFamily="34" charset="0"/>
              </a:rPr>
              <a:t>Oscar Fredrik Church</a:t>
            </a:r>
            <a:endParaRPr lang="en-US" dirty="0">
              <a:effectLst/>
            </a:endParaRPr>
          </a:p>
          <a:p>
            <a:pPr algn="ctr"/>
            <a:r>
              <a:rPr lang="en-US" sz="1200" dirty="0">
                <a:effectLst/>
                <a:latin typeface="Century Gothic" panose="020B0502020202020204" pitchFamily="34" charset="0"/>
              </a:rPr>
              <a:t>Pastor John Smith</a:t>
            </a:r>
            <a:endParaRPr lang="en-US" dirty="0">
              <a:effectLst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1615093" y="5272542"/>
            <a:ext cx="1706232" cy="58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200" b="1" dirty="0">
                <a:effectLst/>
                <a:latin typeface="Century Gothic" panose="020B0502020202020204" pitchFamily="34" charset="0"/>
              </a:rPr>
              <a:t>Mail:</a:t>
            </a:r>
            <a:endParaRPr lang="en-US" dirty="0">
              <a:effectLst/>
            </a:endParaRPr>
          </a:p>
          <a:p>
            <a:pPr algn="ctr"/>
            <a:r>
              <a:rPr lang="en-US" sz="1200" dirty="0">
                <a:effectLst/>
                <a:latin typeface="Century Gothic" panose="020B0502020202020204" pitchFamily="34" charset="0"/>
              </a:rPr>
              <a:t>church@email.com</a:t>
            </a:r>
            <a:endParaRPr lang="en-US" dirty="0">
              <a:effectLst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3086966" y="5247098"/>
            <a:ext cx="1926951" cy="70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200" b="1" dirty="0">
                <a:effectLst/>
                <a:latin typeface="Century Gothic" panose="020B0502020202020204" pitchFamily="34" charset="0"/>
              </a:rPr>
              <a:t>Address</a:t>
            </a:r>
            <a:endParaRPr lang="en-US" dirty="0">
              <a:effectLst/>
            </a:endParaRPr>
          </a:p>
          <a:p>
            <a:pPr algn="ctr"/>
            <a:r>
              <a:rPr lang="en-US" sz="1200" dirty="0">
                <a:effectLst/>
                <a:latin typeface="Century Gothic" panose="020B0502020202020204" pitchFamily="34" charset="0"/>
              </a:rPr>
              <a:t>132 </a:t>
            </a:r>
            <a:r>
              <a:rPr lang="en-US" sz="1200" dirty="0" err="1">
                <a:effectLst/>
                <a:latin typeface="Century Gothic" panose="020B0502020202020204" pitchFamily="34" charset="0"/>
              </a:rPr>
              <a:t>IpsumStreet</a:t>
            </a:r>
            <a:endParaRPr lang="en-US" dirty="0">
              <a:effectLst/>
            </a:endParaRPr>
          </a:p>
          <a:p>
            <a:pPr algn="ctr"/>
            <a:r>
              <a:rPr lang="en-US" sz="1200" dirty="0" err="1">
                <a:effectLst/>
                <a:latin typeface="Century Gothic" panose="020B0502020202020204" pitchFamily="34" charset="0"/>
              </a:rPr>
              <a:t>Lorem</a:t>
            </a:r>
            <a:r>
              <a:rPr lang="en-US" sz="1200" dirty="0">
                <a:effectLst/>
                <a:latin typeface="Century Gothic" panose="020B0502020202020204" pitchFamily="34" charset="0"/>
              </a:rPr>
              <a:t> City</a:t>
            </a:r>
            <a:endParaRPr lang="en-US" dirty="0">
              <a:effectLst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0" y="5252550"/>
            <a:ext cx="1706232" cy="58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200" b="1" dirty="0">
                <a:effectLst/>
                <a:latin typeface="Century Gothic" panose="020B0502020202020204" pitchFamily="34" charset="0"/>
              </a:rPr>
              <a:t>Phone</a:t>
            </a:r>
            <a:endParaRPr lang="en-US" dirty="0">
              <a:effectLst/>
            </a:endParaRPr>
          </a:p>
          <a:p>
            <a:pPr algn="ctr"/>
            <a:r>
              <a:rPr lang="en-US" sz="1200" dirty="0">
                <a:effectLst/>
                <a:latin typeface="Century Gothic" panose="020B0502020202020204" pitchFamily="34" charset="0"/>
              </a:rPr>
              <a:t>562-435-129</a:t>
            </a:r>
            <a:endParaRPr lang="en-US" dirty="0">
              <a:effectLst/>
            </a:endParaRPr>
          </a:p>
        </p:txBody>
      </p:sp>
      <p:pic>
        <p:nvPicPr>
          <p:cNvPr id="2052" name="Picture 4" descr="templatelabgr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738" y="5909303"/>
            <a:ext cx="1594942" cy="44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1" y="6477962"/>
            <a:ext cx="9906000" cy="371962"/>
          </a:xfrm>
          <a:prstGeom prst="rect">
            <a:avLst/>
          </a:prstGeom>
          <a:solidFill>
            <a:srgbClr val="719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-255722" y="-2177"/>
            <a:ext cx="9671957" cy="43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-255722" y="434001"/>
            <a:ext cx="967195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-255722" y="434001"/>
            <a:ext cx="967195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05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5" name="Picture 23" descr="church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533" y="1324448"/>
            <a:ext cx="3637420" cy="531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>
            <a:off x="4964517" y="6481"/>
            <a:ext cx="0" cy="6990809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583662" y="366159"/>
            <a:ext cx="3803512" cy="6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600" dirty="0">
                <a:effectLst/>
                <a:latin typeface="Bebas Neue" panose="020B0606020202050201" pitchFamily="34" charset="0"/>
              </a:rPr>
              <a:t>Welcome</a:t>
            </a:r>
            <a:endParaRPr lang="en-US" dirty="0">
              <a:effectLst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380175" y="1021934"/>
            <a:ext cx="4131752" cy="484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perspiciatis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omnis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error sit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accusantium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doloremque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laudantium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rem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aperiam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eaque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quae ab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inventore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veritatis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quasi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architecto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beatae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vitae dicta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explicabo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sit,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aspernatur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fugit,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consequuntur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magni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ratione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sequi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nesciunt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neque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porro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quisquam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ipsum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dolor sit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consectetur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adipisci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[ng]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Perspiciatis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omnis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error sit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accusantium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doloremque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laudantium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rem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aperiam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eaque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quae ab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inventore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veritatis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quasi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architecto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beatae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vitae dicta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explicabo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sit,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aspernatur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fugit,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consequuntur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magni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ratione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sequi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nesciunt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neque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porro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quisquam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ipsum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dolor sit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consectetur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adipisci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[ng]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qui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ratione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sequi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4954977" y="359725"/>
            <a:ext cx="4951024" cy="68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Bebas Neue" panose="020B0606020202050201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 of worship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5393267" y="982411"/>
            <a:ext cx="4315374" cy="36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Master/Mistress of Ceremony - Person’s name and title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5393267" y="1186273"/>
            <a:ext cx="1568265" cy="164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Worship service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Prelude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Scripture Reading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 Address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Song Selection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597194" y="1467908"/>
            <a:ext cx="1346098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7902601" y="1193343"/>
            <a:ext cx="1688012" cy="164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Anne Scott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Brian Doe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Pastor Smith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Pastor John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Mary Lee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5390274" y="5319579"/>
            <a:ext cx="4131752" cy="120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GOD SO LOVED THE WORLD, THAT HE GAVE HIS ONLY BEGOTTEN SON, THAT WHOSOEVER BELIEVETH IN HIM SHOULD NOT PERISH, BUT HAVE EVERLASTING LIFE.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JOHN 3:16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068645" y="1783378"/>
            <a:ext cx="1874647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815015" y="2109455"/>
            <a:ext cx="1128277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854092" y="2412830"/>
            <a:ext cx="1089200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631353" y="2736320"/>
            <a:ext cx="1311939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4954977" y="2998688"/>
            <a:ext cx="4951024" cy="36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Offertory Service: Deacons &amp; Ushers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504866"/>
            <a:ext cx="9906000" cy="361766"/>
          </a:xfrm>
          <a:prstGeom prst="rect">
            <a:avLst/>
          </a:prstGeom>
          <a:solidFill>
            <a:srgbClr val="719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Rectangle 24"/>
          <p:cNvSpPr>
            <a:spLocks noChangeArrowheads="1"/>
          </p:cNvSpPr>
          <p:nvPr/>
        </p:nvSpPr>
        <p:spPr bwMode="auto">
          <a:xfrm>
            <a:off x="-55123" y="0"/>
            <a:ext cx="9302255" cy="42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5393267" y="3344595"/>
            <a:ext cx="4315374" cy="36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Master/Mistress of Ceremony - Person’s name and title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5393267" y="3548457"/>
            <a:ext cx="1568265" cy="164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Worship service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Prelude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Scripture Reading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 Address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Song Selection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6597194" y="3830092"/>
            <a:ext cx="1346098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7902601" y="3555527"/>
            <a:ext cx="1688012" cy="164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Anne Scott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Brian Doe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Pastor Smith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Pastor John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5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by Mary Lee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6068645" y="4145562"/>
            <a:ext cx="1874647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815015" y="4471639"/>
            <a:ext cx="1128277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854092" y="4775014"/>
            <a:ext cx="1089200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631353" y="5098504"/>
            <a:ext cx="1311939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246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436</Words>
  <Application>Microsoft Office PowerPoint</Application>
  <PresentationFormat>A4 Paper (210x297 mm)</PresentationFormat>
  <Paragraphs>53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Century Gothic</vt:lpstr>
      <vt:lpstr>Times New Roman</vt:lpstr>
      <vt:lpstr>Arial</vt:lpstr>
      <vt:lpstr>Calibri Light</vt:lpstr>
      <vt:lpstr>Bebas Neue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13</cp:revision>
  <dcterms:created xsi:type="dcterms:W3CDTF">2023-09-07T08:57:53Z</dcterms:created>
  <dcterms:modified xsi:type="dcterms:W3CDTF">2023-09-07T15:09:02Z</dcterms:modified>
</cp:coreProperties>
</file>