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Quincho Script PERSONAL USE" pitchFamily="2" charset="0"/>
      <p:regular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2" d="100"/>
          <a:sy n="82" d="100"/>
        </p:scale>
        <p:origin x="2238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7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6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2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2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4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7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4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7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7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 descr="bg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" y="6883"/>
            <a:ext cx="9906236" cy="685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4959627" y="4224984"/>
            <a:ext cx="4951386" cy="51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dirty="0">
                <a:solidFill>
                  <a:srgbClr val="FFE185"/>
                </a:solidFill>
                <a:effectLst/>
                <a:latin typeface="Century Gothic" panose="020B0502020202020204" pitchFamily="34" charset="0"/>
              </a:rPr>
              <a:t>ST. PETER’S CHURCH</a:t>
            </a:r>
            <a:endParaRPr lang="en-US" dirty="0">
              <a:effectLst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4968825" y="4755096"/>
            <a:ext cx="4927235" cy="65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Sunday, September 5 at 11:00 am</a:t>
            </a:r>
            <a:endParaRPr lang="en-US" dirty="0">
              <a:effectLst/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Pastor John Smith</a:t>
            </a:r>
            <a:endParaRPr lang="en-US" dirty="0">
              <a:effectLst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5293503" y="5536857"/>
            <a:ext cx="4277880" cy="99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200" i="1" dirty="0">
                <a:solidFill>
                  <a:srgbClr val="3DC9A6"/>
                </a:solidFill>
                <a:effectLst/>
                <a:latin typeface="Century Gothic" panose="020B0502020202020204" pitchFamily="34" charset="0"/>
              </a:rPr>
              <a:t>FOR GOD SO LOVED THE WORLD, THAT HE GAVE HIS ONLY BEGOTTEN SON, THAT WHOSOEVER BELIEVETH IN HIM SHOULD NOT PERISH, BUT HAVE EVERLASTING LIFE.</a:t>
            </a:r>
            <a:endParaRPr lang="en-US" dirty="0">
              <a:effectLst/>
            </a:endParaRPr>
          </a:p>
          <a:p>
            <a:pPr algn="ctr"/>
            <a:r>
              <a:rPr lang="en-US" sz="1200" i="1" dirty="0">
                <a:solidFill>
                  <a:srgbClr val="3DC9A6"/>
                </a:solidFill>
                <a:effectLst/>
                <a:latin typeface="Century Gothic" panose="020B0502020202020204" pitchFamily="34" charset="0"/>
              </a:rPr>
              <a:t>- JOHN 3:16</a:t>
            </a:r>
            <a:endParaRPr lang="en-US" dirty="0">
              <a:effectLst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0" y="605819"/>
            <a:ext cx="4959627" cy="69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dirty="0">
                <a:solidFill>
                  <a:srgbClr val="FFE185"/>
                </a:solidFill>
                <a:effectLst/>
                <a:latin typeface="Century Gothic" panose="020B0502020202020204" pitchFamily="34" charset="0"/>
              </a:rPr>
              <a:t>THANK YOU</a:t>
            </a:r>
            <a:endParaRPr lang="en-US" dirty="0">
              <a:effectLst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358610" y="1364240"/>
            <a:ext cx="4332660" cy="236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perspiciatis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omnis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natus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error sit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accusantium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doloremque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laudantium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totam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aperiam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eaque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ipsa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quae ab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illo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inventore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veritatis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quasi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architecto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beatae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vitae dicta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explicabo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Nemo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enim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ipsam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aspernatur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odit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fugit,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consequuntur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magni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dolores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eos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ratione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sequi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nesciunt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neque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porro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quisquam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dolorem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ipsum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dolor sit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consectetur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adipisci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[ng]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velit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184186" y="4864009"/>
            <a:ext cx="2663103" cy="54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St Peter’s Church</a:t>
            </a:r>
            <a:endParaRPr lang="en-US" dirty="0">
              <a:effectLst/>
            </a:endParaRPr>
          </a:p>
          <a:p>
            <a:pPr algn="ctr"/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Pastor John Smith</a:t>
            </a:r>
            <a:endParaRPr lang="en-US" dirty="0">
              <a:effectLst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662111" y="5561126"/>
            <a:ext cx="1707255" cy="54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Mail:</a:t>
            </a:r>
            <a:endParaRPr lang="en-US" dirty="0">
              <a:effectLst/>
            </a:endParaRPr>
          </a:p>
          <a:p>
            <a:pPr algn="ctr">
              <a:spcAft>
                <a:spcPts val="1600"/>
              </a:spcAft>
            </a:pP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church@email.com</a:t>
            </a:r>
            <a:endParaRPr lang="en-US" dirty="0">
              <a:effectLst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3096574" y="5537301"/>
            <a:ext cx="1825926" cy="66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Address</a:t>
            </a:r>
            <a:endParaRPr lang="en-US" dirty="0">
              <a:effectLst/>
            </a:endParaRPr>
          </a:p>
          <a:p>
            <a:pPr algn="ctr"/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132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IpsumStreet</a:t>
            </a:r>
            <a:endParaRPr lang="en-US" dirty="0">
              <a:effectLst/>
            </a:endParaRPr>
          </a:p>
          <a:p>
            <a:pPr algn="ctr"/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Lorem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 City</a:t>
            </a:r>
            <a:endParaRPr lang="en-US" dirty="0">
              <a:effectLst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171449" y="5542407"/>
            <a:ext cx="1616779" cy="54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Phone</a:t>
            </a:r>
            <a:endParaRPr lang="en-US" dirty="0">
              <a:effectLst/>
            </a:endParaRPr>
          </a:p>
          <a:p>
            <a:pPr algn="ctr"/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562-435-129</a:t>
            </a:r>
            <a:endParaRPr lang="en-US" dirty="0">
              <a:effectLst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5382955" y="302102"/>
            <a:ext cx="4098976" cy="157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  <a:effectLst/>
                <a:latin typeface="Quincho Script PERSONAL USE" pitchFamily="2" charset="0"/>
              </a:rPr>
              <a:t>Church</a:t>
            </a:r>
            <a:endParaRPr lang="en-US" dirty="0">
              <a:effectLst/>
            </a:endParaRPr>
          </a:p>
          <a:p>
            <a:pPr algn="ctr"/>
            <a:r>
              <a:rPr lang="en-US" sz="4800" dirty="0">
                <a:solidFill>
                  <a:srgbClr val="FFFFFF"/>
                </a:solidFill>
                <a:effectLst/>
                <a:latin typeface="Quincho Script PERSONAL USE" pitchFamily="2" charset="0"/>
              </a:rPr>
              <a:t>Conference</a:t>
            </a:r>
            <a:endParaRPr lang="en-US" dirty="0">
              <a:effectLst/>
            </a:endParaRPr>
          </a:p>
        </p:txBody>
      </p:sp>
      <p:pic>
        <p:nvPicPr>
          <p:cNvPr id="3085" name="Picture 13" descr="templatelab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399" y="6201557"/>
            <a:ext cx="1515730" cy="40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hurchim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2" y="1805289"/>
            <a:ext cx="2250476" cy="247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orderimg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09" y="4030144"/>
            <a:ext cx="2117910" cy="83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856035" y="-514744"/>
            <a:ext cx="9164881" cy="40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856035" y="-106320"/>
            <a:ext cx="9164881" cy="40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856035" y="302103"/>
            <a:ext cx="916488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05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" name="Picture 3" descr="bg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4" y="0"/>
            <a:ext cx="99214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1" y="498571"/>
            <a:ext cx="4989442" cy="108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dirty="0">
                <a:solidFill>
                  <a:srgbClr val="FFE185"/>
                </a:solidFill>
                <a:effectLst/>
                <a:latin typeface="Century Gothic" panose="020B0502020202020204" pitchFamily="34" charset="0"/>
              </a:rPr>
              <a:t>CHURCH HISTORY</a:t>
            </a:r>
            <a:endParaRPr lang="en-US" dirty="0">
              <a:effectLst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391598" y="1222593"/>
            <a:ext cx="4180402" cy="435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perspiciatis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omnis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natus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error sit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accusantium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doloremque</a:t>
            </a:r>
            <a:r>
              <a:rPr lang="en-US" sz="1200" dirty="0" smtClean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laudantium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totam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aperiam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eaque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ipsa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quae ab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illo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inventore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veritatis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quasi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architecto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beatae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vitae dicta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explicabo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Nemo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enim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ipsam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voluptas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aspernatur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odit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fugit,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consequuntur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magni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dolores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eos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ratione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sequi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nesciunt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neque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porro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quisquam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dolorem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ipsum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dolor sit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consectetur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adipisci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[ng]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velit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Perspiciatis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omnis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natus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error sit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accusantium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doloremque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laudantium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totam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aperiam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eaque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ipsa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quae ab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illo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inventore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veritatis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quasi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architecto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beatae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vitae dicta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explicabo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Nemo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enim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ipsam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voluptas</a:t>
            </a: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sit,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4989444" y="489528"/>
            <a:ext cx="4927662" cy="72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dirty="0">
                <a:solidFill>
                  <a:srgbClr val="FFE185"/>
                </a:solidFill>
                <a:effectLst/>
                <a:latin typeface="Century Gothic" panose="020B0502020202020204" pitchFamily="34" charset="0"/>
              </a:rPr>
              <a:t>ORDER OF WORSHIP</a:t>
            </a:r>
            <a:endParaRPr lang="en-US" dirty="0">
              <a:effectLst/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4989444" y="1280934"/>
            <a:ext cx="4919870" cy="36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Master/Mistress of Ceremony - Person’s name and title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5375352" y="1480487"/>
            <a:ext cx="1550414" cy="16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Worship service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Prelude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Scripture Reading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 Address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Song Selection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6651092" y="1755004"/>
            <a:ext cx="1436449" cy="0"/>
          </a:xfrm>
          <a:prstGeom prst="line">
            <a:avLst/>
          </a:prstGeom>
          <a:ln w="19050" cap="rnd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2"/>
          <p:cNvSpPr txBox="1">
            <a:spLocks noChangeArrowheads="1"/>
          </p:cNvSpPr>
          <p:nvPr/>
        </p:nvSpPr>
        <p:spPr bwMode="auto">
          <a:xfrm>
            <a:off x="8040563" y="1487668"/>
            <a:ext cx="1891686" cy="16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Anne Scott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Brian Doe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Pastor Smith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Pastor John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Mary Lee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6076720" y="2064858"/>
            <a:ext cx="2000800" cy="0"/>
          </a:xfrm>
          <a:prstGeom prst="line">
            <a:avLst/>
          </a:prstGeom>
          <a:ln w="19050" cap="rnd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849374" y="2690183"/>
            <a:ext cx="1231093" cy="0"/>
          </a:xfrm>
          <a:prstGeom prst="line">
            <a:avLst/>
          </a:prstGeom>
          <a:ln w="19050" cap="rnd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811279" y="2384152"/>
            <a:ext cx="1256808" cy="0"/>
          </a:xfrm>
          <a:prstGeom prst="line">
            <a:avLst/>
          </a:prstGeom>
          <a:ln w="19050" cap="rnd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597696" y="3018719"/>
            <a:ext cx="1489845" cy="0"/>
          </a:xfrm>
          <a:prstGeom prst="line">
            <a:avLst/>
          </a:prstGeom>
          <a:ln w="19050" cap="rnd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5483087" y="3704285"/>
            <a:ext cx="3929270" cy="36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Offertory Service: Deacons &amp; Ushers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76" name="Picture 4" descr="borderimg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05" y="5618987"/>
            <a:ext cx="2125187" cy="87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 Box 15"/>
          <p:cNvSpPr txBox="1">
            <a:spLocks noChangeArrowheads="1"/>
          </p:cNvSpPr>
          <p:nvPr/>
        </p:nvSpPr>
        <p:spPr bwMode="auto">
          <a:xfrm>
            <a:off x="5325727" y="5757572"/>
            <a:ext cx="4227912" cy="104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200" i="1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FOR GOD SO LOVED THE WORLD, THAT HE GAVE HIS ONLY BEGOTTEN SON, THAT WHOSOEVER BELIEVETH IN HIM SHOULD NOT PERISH, BUT HAVE EVERLASTING LIFE.</a:t>
            </a:r>
            <a:endParaRPr lang="en-US" dirty="0">
              <a:effectLst/>
            </a:endParaRPr>
          </a:p>
          <a:p>
            <a:pPr algn="ctr"/>
            <a:r>
              <a:rPr lang="en-US" sz="1200" i="1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- JOHN 3:16</a:t>
            </a:r>
            <a:endParaRPr lang="en-US" dirty="0">
              <a:effectLst/>
            </a:endParaRPr>
          </a:p>
        </p:txBody>
      </p:sp>
      <p:pic>
        <p:nvPicPr>
          <p:cNvPr id="2077" name="Picture 16" descr="borderimg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564" y="3139037"/>
            <a:ext cx="1620328" cy="67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 Box 2"/>
          <p:cNvSpPr txBox="1">
            <a:spLocks noChangeArrowheads="1"/>
          </p:cNvSpPr>
          <p:nvPr/>
        </p:nvSpPr>
        <p:spPr bwMode="auto">
          <a:xfrm>
            <a:off x="5375863" y="3999303"/>
            <a:ext cx="1550414" cy="16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Worship service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Prelude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Scripture Reading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 Address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Song Selection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>
            <a:off x="6651603" y="4273820"/>
            <a:ext cx="1436449" cy="0"/>
          </a:xfrm>
          <a:prstGeom prst="line">
            <a:avLst/>
          </a:prstGeom>
          <a:ln w="19050" cap="rnd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 Box 2"/>
          <p:cNvSpPr txBox="1">
            <a:spLocks noChangeArrowheads="1"/>
          </p:cNvSpPr>
          <p:nvPr/>
        </p:nvSpPr>
        <p:spPr bwMode="auto">
          <a:xfrm>
            <a:off x="8041074" y="4006484"/>
            <a:ext cx="1891686" cy="16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Anne Scott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Brian Doe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Pastor Smith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Pastor John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Mary Lee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6077231" y="4583674"/>
            <a:ext cx="2000800" cy="0"/>
          </a:xfrm>
          <a:prstGeom prst="line">
            <a:avLst/>
          </a:prstGeom>
          <a:ln w="19050" cap="rnd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849885" y="5208999"/>
            <a:ext cx="1231093" cy="0"/>
          </a:xfrm>
          <a:prstGeom prst="line">
            <a:avLst/>
          </a:prstGeom>
          <a:ln w="19050" cap="rnd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6811790" y="4902968"/>
            <a:ext cx="1256808" cy="0"/>
          </a:xfrm>
          <a:prstGeom prst="line">
            <a:avLst/>
          </a:prstGeom>
          <a:ln w="19050" cap="rnd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6598207" y="5537535"/>
            <a:ext cx="1489845" cy="0"/>
          </a:xfrm>
          <a:prstGeom prst="line">
            <a:avLst/>
          </a:prstGeom>
          <a:ln w="19050" cap="rnd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246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380</Words>
  <Application>Microsoft Office PowerPoint</Application>
  <PresentationFormat>A4 Paper (210x297 mm)</PresentationFormat>
  <Paragraphs>50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Century Gothic</vt:lpstr>
      <vt:lpstr>Times New Roman</vt:lpstr>
      <vt:lpstr>Quincho Script PERSONAL USE</vt:lpstr>
      <vt:lpstr>Arial</vt:lpstr>
      <vt:lpstr>Calibri Light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15</cp:revision>
  <dcterms:created xsi:type="dcterms:W3CDTF">2023-09-07T08:57:53Z</dcterms:created>
  <dcterms:modified xsi:type="dcterms:W3CDTF">2023-09-07T14:45:16Z</dcterms:modified>
</cp:coreProperties>
</file>