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Georgia" panose="02040502050405020303" pitchFamily="18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Quincho Script PERSONAL USE" pitchFamily="2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9" d="100"/>
          <a:sy n="89" d="100"/>
        </p:scale>
        <p:origin x="201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7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6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2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2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4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7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4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7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7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047321" y="3407"/>
            <a:ext cx="4858680" cy="6858829"/>
          </a:xfrm>
          <a:prstGeom prst="rect">
            <a:avLst/>
          </a:prstGeom>
          <a:solidFill>
            <a:srgbClr val="7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5046115" y="209688"/>
            <a:ext cx="4859885" cy="128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4200" dirty="0">
                <a:solidFill>
                  <a:srgbClr val="EFC246"/>
                </a:solidFill>
                <a:effectLst/>
                <a:latin typeface="Quincho Script PERSONAL USE" pitchFamily="2" charset="0"/>
              </a:rPr>
              <a:t>Church Concert</a:t>
            </a:r>
            <a:endParaRPr lang="en-US" dirty="0">
              <a:effectLst/>
            </a:endParaRPr>
          </a:p>
          <a:p>
            <a:pPr algn="ctr"/>
            <a:r>
              <a:rPr lang="en-US" sz="4200" dirty="0">
                <a:solidFill>
                  <a:srgbClr val="EFC246"/>
                </a:solidFill>
                <a:effectLst/>
                <a:latin typeface="Quincho Script PERSONAL USE" pitchFamily="2" charset="0"/>
              </a:rPr>
              <a:t>Service Program</a:t>
            </a:r>
            <a:endParaRPr lang="en-US" dirty="0">
              <a:effectLst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064019" y="1588135"/>
            <a:ext cx="4841982" cy="66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Sunday, September 5 at 11:00 am</a:t>
            </a:r>
            <a:endParaRPr lang="en-US" dirty="0">
              <a:effectLst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Pastor John Smith</a:t>
            </a:r>
            <a:endParaRPr lang="en-US" dirty="0">
              <a:effectLst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654589" y="5758388"/>
            <a:ext cx="3868933" cy="100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i="1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For god so loved the world, that he gave his only begotten son, that whosoever believeth in him should not perish, but have everlasting life.</a:t>
            </a:r>
            <a:endParaRPr lang="en-US" dirty="0">
              <a:effectLst/>
            </a:endParaRPr>
          </a:p>
          <a:p>
            <a:pPr algn="ctr"/>
            <a:r>
              <a:rPr lang="en-US" sz="1200" i="1" dirty="0">
                <a:solidFill>
                  <a:srgbClr val="EFC246"/>
                </a:solidFill>
                <a:effectLst/>
                <a:latin typeface="Georgia" panose="02040502050405020303" pitchFamily="18" charset="0"/>
              </a:rPr>
              <a:t>- John 3:16</a:t>
            </a:r>
            <a:endParaRPr lang="en-US" dirty="0">
              <a:effectLst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041295" y="3406"/>
            <a:ext cx="0" cy="685883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1028598"/>
            <a:ext cx="5042502" cy="77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700" dirty="0">
                <a:effectLst/>
                <a:latin typeface="Quincho Script PERSONAL USE" pitchFamily="2" charset="0"/>
              </a:rPr>
              <a:t>Thank You</a:t>
            </a:r>
            <a:endParaRPr lang="en-US" dirty="0">
              <a:effectLst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443914" y="1720282"/>
            <a:ext cx="4174375" cy="241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aspernatur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fugit,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consequuntur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ratione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nesciunt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porro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quisquam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[ng]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443914" y="4692152"/>
            <a:ext cx="2730905" cy="55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200" b="1" dirty="0">
                <a:effectLst/>
                <a:latin typeface="Century Gothic" panose="020B0502020202020204" pitchFamily="34" charset="0"/>
              </a:rPr>
              <a:t>St. Michael’s Church</a:t>
            </a:r>
            <a:endParaRPr lang="en-US" dirty="0">
              <a:effectLst/>
            </a:endParaRPr>
          </a:p>
          <a:p>
            <a:r>
              <a:rPr lang="en-US" sz="1200" dirty="0">
                <a:effectLst/>
                <a:latin typeface="Century Gothic" panose="020B0502020202020204" pitchFamily="34" charset="0"/>
              </a:rPr>
              <a:t>Pastor John Smith</a:t>
            </a:r>
            <a:endParaRPr lang="en-US" dirty="0">
              <a:effectLst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770700" y="5245022"/>
            <a:ext cx="2190508" cy="122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-US" sz="1200" dirty="0" smtClean="0">
                <a:effectLst/>
                <a:latin typeface="Century Gothic" panose="020B0502020202020204" pitchFamily="34" charset="0"/>
              </a:rPr>
              <a:t>562-435-129</a:t>
            </a:r>
            <a:endParaRPr lang="en-US" dirty="0">
              <a:effectLst/>
            </a:endParaRPr>
          </a:p>
          <a:p>
            <a:pPr>
              <a:spcAft>
                <a:spcPts val="1600"/>
              </a:spcAft>
            </a:pPr>
            <a:r>
              <a:rPr lang="en-US" sz="1200" dirty="0" smtClean="0">
                <a:effectLst/>
                <a:latin typeface="Century Gothic" panose="020B0502020202020204" pitchFamily="34" charset="0"/>
              </a:rPr>
              <a:t>church@email.com</a:t>
            </a:r>
            <a:endParaRPr lang="en-US" dirty="0">
              <a:effectLst/>
            </a:endParaRPr>
          </a:p>
          <a:p>
            <a:pPr>
              <a:spcAft>
                <a:spcPts val="1600"/>
              </a:spcAft>
            </a:pPr>
            <a:r>
              <a:rPr lang="en-US" sz="1200" dirty="0">
                <a:effectLst/>
                <a:latin typeface="Century Gothic" panose="020B0502020202020204" pitchFamily="34" charset="0"/>
              </a:rPr>
              <a:t>132 </a:t>
            </a:r>
            <a:r>
              <a:rPr lang="en-US" sz="1200" dirty="0" err="1">
                <a:effectLst/>
                <a:latin typeface="Century Gothic" panose="020B0502020202020204" pitchFamily="34" charset="0"/>
              </a:rPr>
              <a:t>IpsumStreet</a:t>
            </a:r>
            <a:r>
              <a:rPr lang="en-US" sz="12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</a:rPr>
              <a:t>Lorem</a:t>
            </a:r>
            <a:r>
              <a:rPr lang="en-US" sz="1200" dirty="0">
                <a:effectLst/>
                <a:latin typeface="Century Gothic" panose="020B0502020202020204" pitchFamily="34" charset="0"/>
              </a:rPr>
              <a:t> City</a:t>
            </a:r>
            <a:endParaRPr lang="en-US" dirty="0">
              <a:effectLst/>
            </a:endParaRPr>
          </a:p>
          <a:p>
            <a:pPr>
              <a:spcAft>
                <a:spcPts val="1600"/>
              </a:spcAft>
            </a:pPr>
            <a:r>
              <a:rPr lang="en-US" sz="1200" dirty="0">
                <a:effectLst/>
                <a:latin typeface="Century Gothic" panose="020B0502020202020204" pitchFamily="34" charset="0"/>
              </a:rPr>
              <a:t> </a:t>
            </a:r>
            <a:endParaRPr lang="en-US" dirty="0">
              <a:effectLst/>
            </a:endParaRPr>
          </a:p>
        </p:txBody>
      </p:sp>
      <p:pic>
        <p:nvPicPr>
          <p:cNvPr id="2054" name="Picture 6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13" y="6113825"/>
            <a:ext cx="1549803" cy="42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m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018" y="2227829"/>
            <a:ext cx="4841982" cy="320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t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57"/>
            <a:ext cx="5128355" cy="110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h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49" y="5245022"/>
            <a:ext cx="242486" cy="2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a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3" y="5658430"/>
            <a:ext cx="292188" cy="2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loc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5" y="5996123"/>
            <a:ext cx="225919" cy="31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-18681" y="-8155"/>
            <a:ext cx="9398218" cy="41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-18681" y="408057"/>
            <a:ext cx="9398218" cy="41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4958949" y="0"/>
            <a:ext cx="11084" cy="685800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1" y="394286"/>
            <a:ext cx="495894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dirty="0">
                <a:effectLst/>
                <a:latin typeface="Quincho Script PERSONAL USE" pitchFamily="2" charset="0"/>
              </a:rPr>
              <a:t>About the Concert</a:t>
            </a:r>
            <a:endParaRPr lang="en-US" dirty="0">
              <a:effectLst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451568" y="1040716"/>
            <a:ext cx="4055815" cy="521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aspernatur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fugit,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consequuntur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ratione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nesciunt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porro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quisquam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[ng]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aspernatur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fugit,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consequuntur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ratione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4981117" y="961230"/>
            <a:ext cx="4924883" cy="58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effectLst/>
                <a:latin typeface="Quincho Script PERSONAL US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Order of worship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4970033" y="1535310"/>
            <a:ext cx="4935967" cy="54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10,000 Reasons – Matt Redman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Agnus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Dei – Steven Curtis Chapman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Cross – Chris Tomlin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Blessed Be Your Name – Matt Redman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 Every Chain – Will Reagan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My Life –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Housefires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Upon The Lord – Elevation Worship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 Be Magnified – Cody Carnes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 Is Enough –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Hillsong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Cornerstone –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Hillsong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It Again – Elevation Worship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What You Want To – Vertical Worship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 Be – Bethel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Everlasting God – Brenton Brown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Faithful – Elevation Worship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Forever – Chris Tomlin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Inside Out –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Hillsong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Glorious Day – Passion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imag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9023"/>
            <a:ext cx="5211164" cy="119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not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33" y="-5380"/>
            <a:ext cx="5022756" cy="112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246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389</Words>
  <Application>Microsoft Office PowerPoint</Application>
  <PresentationFormat>A4 Paper (210x297 mm)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Century Gothic</vt:lpstr>
      <vt:lpstr>Times New Roman</vt:lpstr>
      <vt:lpstr>Georgia</vt:lpstr>
      <vt:lpstr>Arial</vt:lpstr>
      <vt:lpstr>Calibri Light</vt:lpstr>
      <vt:lpstr>Quincho Script PERSONAL USE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14</cp:revision>
  <dcterms:created xsi:type="dcterms:W3CDTF">2023-09-07T08:57:53Z</dcterms:created>
  <dcterms:modified xsi:type="dcterms:W3CDTF">2023-09-07T12:41:36Z</dcterms:modified>
</cp:coreProperties>
</file>