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</p:sldIdLst>
  <p:sldSz cx="9906000" cy="6858000" type="A4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entury Schoolbook" panose="02040604050505020304" pitchFamily="18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1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78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65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70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11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724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24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46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874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185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446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79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74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791" y="3707866"/>
            <a:ext cx="2108332" cy="86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img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804" y="2023037"/>
            <a:ext cx="3517998" cy="332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956085" y="381110"/>
            <a:ext cx="4949915" cy="126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3000" dirty="0">
                <a:effectLst/>
                <a:latin typeface="Century Schoolbook" panose="02040604050505020304" pitchFamily="18" charset="0"/>
              </a:rPr>
              <a:t>OSCAR FREDRIK</a:t>
            </a:r>
            <a:endParaRPr lang="en-US" dirty="0">
              <a:effectLst/>
            </a:endParaRPr>
          </a:p>
          <a:p>
            <a:pPr algn="ctr"/>
            <a:r>
              <a:rPr lang="en-US" sz="3000" dirty="0">
                <a:effectLst/>
                <a:latin typeface="Century Schoolbook" panose="02040604050505020304" pitchFamily="18" charset="0"/>
              </a:rPr>
              <a:t>CHURCH</a:t>
            </a:r>
            <a:endParaRPr lang="en-US" dirty="0">
              <a:effectLst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943746" y="1432309"/>
            <a:ext cx="4962254" cy="671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1400" dirty="0">
                <a:effectLst/>
                <a:latin typeface="Century Schoolbook" panose="02040604050505020304" pitchFamily="18" charset="0"/>
              </a:rPr>
              <a:t>Sunday, September 5 at 11:00 am</a:t>
            </a:r>
            <a:endParaRPr lang="en-US" dirty="0">
              <a:effectLst/>
            </a:endParaRPr>
          </a:p>
          <a:p>
            <a:pPr algn="ctr"/>
            <a:r>
              <a:rPr lang="en-US" sz="1400" dirty="0">
                <a:effectLst/>
                <a:latin typeface="Century Schoolbook" panose="02040604050505020304" pitchFamily="18" charset="0"/>
              </a:rPr>
              <a:t>Pastor John Smith</a:t>
            </a:r>
            <a:endParaRPr lang="en-US" dirty="0">
              <a:effectLst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335974" y="5566849"/>
            <a:ext cx="4190135" cy="101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1200" dirty="0">
                <a:effectLst/>
                <a:latin typeface="Century Schoolbook" panose="02040604050505020304" pitchFamily="18" charset="0"/>
              </a:rPr>
              <a:t>FOR GOD SO LOVED THE WORLD, THAT HE GAVE HIS ONLY BEGOTTEN SON, THAT WHOSOEVER BELIEVETH IN HIM SHOULD NOT PERISH, BUT HAVE EVERLASTING LIFE.</a:t>
            </a:r>
            <a:endParaRPr lang="en-US" dirty="0">
              <a:effectLst/>
            </a:endParaRPr>
          </a:p>
          <a:p>
            <a:pPr algn="ctr"/>
            <a:r>
              <a:rPr lang="en-US" sz="1200" dirty="0">
                <a:effectLst/>
                <a:latin typeface="Century Schoolbook" panose="02040604050505020304" pitchFamily="18" charset="0"/>
              </a:rPr>
              <a:t>- JOHN 3:16</a:t>
            </a:r>
            <a:endParaRPr lang="en-US" dirty="0">
              <a:effectLst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949915" y="-55577"/>
            <a:ext cx="0" cy="6917623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375281"/>
            <a:ext cx="4949915" cy="59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3000" dirty="0">
                <a:effectLst/>
                <a:latin typeface="Century Schoolbook" panose="02040604050505020304" pitchFamily="18" charset="0"/>
              </a:rPr>
              <a:t>THANK YOU</a:t>
            </a:r>
            <a:endParaRPr lang="en-US" dirty="0">
              <a:effectLst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01707" y="1074330"/>
            <a:ext cx="3946500" cy="2205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Sed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perspiciatis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unde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omnis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iste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natus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error sit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voluptatem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accusantium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doloremque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laudantium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totam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rem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aperiam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eaque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ipsa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quae ab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illo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inventore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veritatis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quasi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architecto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beatae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vitae dicta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explicabo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Nemo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enim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ipsam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voluptatem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quia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voluptas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sit,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aspernatur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odit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fugit,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sed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quia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consequuntur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magni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dolores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eos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qui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ratione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voluptatem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sequi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nesciunt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neque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porro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quisquam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qui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dolorem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ipsum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quia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dolor sit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amet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consectetur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adipisci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[ng]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velit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sed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quia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038787" y="4817518"/>
            <a:ext cx="2796508" cy="559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1200" b="1" dirty="0">
                <a:effectLst/>
                <a:latin typeface="Century Schoolbook" panose="02040604050505020304" pitchFamily="18" charset="0"/>
              </a:rPr>
              <a:t>Oscar Fredrik Church</a:t>
            </a:r>
            <a:endParaRPr lang="en-US" dirty="0">
              <a:effectLst/>
            </a:endParaRPr>
          </a:p>
          <a:p>
            <a:pPr algn="ctr"/>
            <a:r>
              <a:rPr lang="en-US" sz="1200" dirty="0">
                <a:effectLst/>
                <a:latin typeface="Century Schoolbook" panose="02040604050505020304" pitchFamily="18" charset="0"/>
              </a:rPr>
              <a:t>Pastor John Smith</a:t>
            </a:r>
            <a:endParaRPr lang="en-US" dirty="0">
              <a:effectLst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590387" y="5468458"/>
            <a:ext cx="1697770" cy="559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1200" b="1" dirty="0">
                <a:effectLst/>
                <a:latin typeface="Century Schoolbook" panose="02040604050505020304" pitchFamily="18" charset="0"/>
              </a:rPr>
              <a:t>Mail:</a:t>
            </a:r>
            <a:endParaRPr lang="en-US" dirty="0">
              <a:effectLst/>
            </a:endParaRPr>
          </a:p>
          <a:p>
            <a:pPr algn="ctr"/>
            <a:r>
              <a:rPr lang="en-US" sz="1200" dirty="0">
                <a:effectLst/>
                <a:latin typeface="Century Schoolbook" panose="02040604050505020304" pitchFamily="18" charset="0"/>
              </a:rPr>
              <a:t>church@email.com</a:t>
            </a:r>
            <a:endParaRPr lang="en-US" dirty="0">
              <a:effectLst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3054961" y="5443971"/>
            <a:ext cx="1917394" cy="6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1200" b="1" dirty="0">
                <a:effectLst/>
                <a:latin typeface="Century Schoolbook" panose="02040604050505020304" pitchFamily="18" charset="0"/>
              </a:rPr>
              <a:t>Address</a:t>
            </a:r>
            <a:endParaRPr lang="en-US" dirty="0">
              <a:effectLst/>
            </a:endParaRPr>
          </a:p>
          <a:p>
            <a:pPr algn="ctr"/>
            <a:r>
              <a:rPr lang="en-US" sz="1200" dirty="0">
                <a:effectLst/>
                <a:latin typeface="Century Schoolbook" panose="02040604050505020304" pitchFamily="18" charset="0"/>
              </a:rPr>
              <a:t>132 </a:t>
            </a:r>
            <a:r>
              <a:rPr lang="en-US" sz="1200" dirty="0" err="1">
                <a:effectLst/>
                <a:latin typeface="Century Schoolbook" panose="02040604050505020304" pitchFamily="18" charset="0"/>
              </a:rPr>
              <a:t>IpsumStreet</a:t>
            </a:r>
            <a:endParaRPr lang="en-US" dirty="0">
              <a:effectLst/>
            </a:endParaRPr>
          </a:p>
          <a:p>
            <a:pPr algn="ctr"/>
            <a:r>
              <a:rPr lang="en-US" sz="1200" dirty="0" err="1">
                <a:effectLst/>
                <a:latin typeface="Century Schoolbook" panose="02040604050505020304" pitchFamily="18" charset="0"/>
              </a:rPr>
              <a:t>Lorem</a:t>
            </a:r>
            <a:r>
              <a:rPr lang="en-US" sz="1200" dirty="0">
                <a:effectLst/>
                <a:latin typeface="Century Schoolbook" panose="02040604050505020304" pitchFamily="18" charset="0"/>
              </a:rPr>
              <a:t> City</a:t>
            </a:r>
            <a:endParaRPr lang="en-US" dirty="0">
              <a:effectLst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-16695" y="5449219"/>
            <a:ext cx="1697770" cy="559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1200" b="1" dirty="0">
                <a:effectLst/>
                <a:latin typeface="Century Schoolbook" panose="02040604050505020304" pitchFamily="18" charset="0"/>
              </a:rPr>
              <a:t>Phone</a:t>
            </a:r>
            <a:endParaRPr lang="en-US" dirty="0">
              <a:effectLst/>
            </a:endParaRPr>
          </a:p>
          <a:p>
            <a:pPr algn="ctr"/>
            <a:r>
              <a:rPr lang="en-US" sz="1200" dirty="0">
                <a:effectLst/>
                <a:latin typeface="Century Schoolbook" panose="02040604050505020304" pitchFamily="18" charset="0"/>
              </a:rPr>
              <a:t>562-435-129</a:t>
            </a:r>
            <a:endParaRPr lang="en-US" dirty="0">
              <a:effectLst/>
            </a:endParaRPr>
          </a:p>
        </p:txBody>
      </p:sp>
      <p:pic>
        <p:nvPicPr>
          <p:cNvPr id="2050" name="Picture 2" descr="templatelabgre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635" y="6307003"/>
            <a:ext cx="1587032" cy="42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-231613" y="-67238"/>
            <a:ext cx="9623985" cy="419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-231613" y="352542"/>
            <a:ext cx="962398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25"/>
          <p:cNvSpPr>
            <a:spLocks noChangeArrowheads="1"/>
          </p:cNvSpPr>
          <p:nvPr/>
        </p:nvSpPr>
        <p:spPr bwMode="auto">
          <a:xfrm>
            <a:off x="-231613" y="352542"/>
            <a:ext cx="962398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05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5" descr="c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63" y="5977335"/>
            <a:ext cx="1762398" cy="68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16" descr="c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230" y="2799694"/>
            <a:ext cx="1349856" cy="52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946165" y="-177389"/>
            <a:ext cx="0" cy="6893778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958533" y="-28870"/>
            <a:ext cx="0" cy="6893778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279291"/>
            <a:ext cx="4953325" cy="691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3000" dirty="0">
                <a:effectLst/>
                <a:latin typeface="Century Schoolbook" panose="02040604050505020304" pitchFamily="18" charset="0"/>
              </a:rPr>
              <a:t>WELCOME</a:t>
            </a:r>
            <a:endParaRPr lang="en-US" dirty="0">
              <a:effectLst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81292" y="976002"/>
            <a:ext cx="4183582" cy="54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Sed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perspiciatis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unde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omnis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iste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natus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error sit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voluptatem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accusantium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doloremque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laudantium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totam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rem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aperiam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eaque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ipsa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quae ab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illo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inventore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veritatis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quasi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architecto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beatae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vitae dicta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explicabo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Nemo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enim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ipsam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voluptatem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quia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voluptas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sit,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aspernatur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odit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fugit,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sed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quia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consequuntur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magni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dolores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eos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qui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ratione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voluptatem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sequi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nesciunt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neque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porro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quisquam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qui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dolorem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ipsum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quia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dolor sit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amet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consectetur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adipisci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[ng]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velit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sed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quia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Perspiciatis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unde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omnis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iste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natus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error sit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voluptatem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accusantium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doloremque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laudantium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totam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rem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aperiam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eaque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ipsa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quae ab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illo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inventore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veritatis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quasi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architecto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beatae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vitae dicta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explicabo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Nemo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enim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ipsam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voluptatem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quia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voluptas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sit,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aspernatur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odit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fugit,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sed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quia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consequuntur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magni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dolores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eos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qui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ratione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voluptatem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sequi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nesciunt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neque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porro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quisquam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qui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dolorem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ipsum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quia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dolor sit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amet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consectetur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adipisci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[ng]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velit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 smtClean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sed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952675" y="279872"/>
            <a:ext cx="4953325" cy="691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3000" dirty="0">
                <a:effectLst/>
                <a:latin typeface="Century Schoolbook" panose="02040604050505020304" pitchFamily="18" charset="0"/>
              </a:rPr>
              <a:t>ORDER OF WORSHIP</a:t>
            </a:r>
            <a:endParaRPr lang="en-US" dirty="0">
              <a:effectLst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5553518" y="5729389"/>
            <a:ext cx="3833244" cy="119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1000" i="1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GOD SO LOVED THE WORLD, THAT HE GAVE HIS ONLY BEGOTTEN SON, THAT WHOSOEVER BELIEVETH IN HIM SHOULD NOT PERISH, BUT HAVE EVERLASTING LIFE</a:t>
            </a:r>
            <a:r>
              <a:rPr lang="en-US" sz="1000" i="1" dirty="0" smtClean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i="1" dirty="0" smtClean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000" i="1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JOHN 3:16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5340135" y="929384"/>
            <a:ext cx="4362216" cy="1994566"/>
            <a:chOff x="5230289" y="970703"/>
            <a:chExt cx="4581907" cy="1825558"/>
          </a:xfrm>
        </p:grpSpPr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5230289" y="970703"/>
              <a:ext cx="4510305" cy="356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ts val="1600"/>
                </a:lnSpc>
                <a:spcBef>
                  <a:spcPts val="0"/>
                </a:spcBef>
                <a:spcAft>
                  <a:spcPts val="1600"/>
                </a:spcAft>
              </a:pPr>
              <a:r>
                <a:rPr lang="en-US" sz="1200"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Master/Mistress of Ceremony - Person’s name and title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 Box 2"/>
            <p:cNvSpPr txBox="1">
              <a:spLocks noChangeArrowheads="1"/>
            </p:cNvSpPr>
            <p:nvPr/>
          </p:nvSpPr>
          <p:spPr bwMode="auto">
            <a:xfrm>
              <a:off x="5230289" y="1171735"/>
              <a:ext cx="1711950" cy="1617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ts val="2500"/>
                </a:lnSpc>
                <a:spcBef>
                  <a:spcPts val="0"/>
                </a:spcBef>
              </a:pPr>
              <a:r>
                <a:rPr lang="en-US" sz="1200" dirty="0"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Worship service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ts val="2500"/>
                </a:lnSpc>
                <a:spcBef>
                  <a:spcPts val="0"/>
                </a:spcBef>
              </a:pPr>
              <a:r>
                <a:rPr lang="en-US" sz="1200" dirty="0"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Prelude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ts val="2500"/>
                </a:lnSpc>
                <a:spcBef>
                  <a:spcPts val="0"/>
                </a:spcBef>
              </a:pPr>
              <a:r>
                <a:rPr lang="en-US" sz="1200" dirty="0"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Scripture Reading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ts val="2500"/>
                </a:lnSpc>
                <a:spcBef>
                  <a:spcPts val="0"/>
                </a:spcBef>
              </a:pPr>
              <a:r>
                <a:rPr lang="en-US" sz="1200" dirty="0"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Welcome Address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ts val="2500"/>
                </a:lnSpc>
                <a:spcBef>
                  <a:spcPts val="0"/>
                </a:spcBef>
              </a:pPr>
              <a:r>
                <a:rPr lang="en-US" sz="1200" dirty="0"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Song Selection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6544520" y="1449462"/>
              <a:ext cx="1612358" cy="0"/>
            </a:xfrm>
            <a:prstGeom prst="line">
              <a:avLst/>
            </a:prstGeom>
            <a:ln w="19050" cap="rnd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8100246" y="1178707"/>
              <a:ext cx="1711950" cy="1617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ts val="2500"/>
                </a:lnSpc>
                <a:spcBef>
                  <a:spcPts val="0"/>
                </a:spcBef>
              </a:pPr>
              <a:r>
                <a:rPr lang="en-US" sz="1200" dirty="0"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Led by Anne Scott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ts val="2500"/>
                </a:lnSpc>
                <a:spcBef>
                  <a:spcPts val="0"/>
                </a:spcBef>
              </a:pPr>
              <a:r>
                <a:rPr lang="en-US" sz="1200" dirty="0"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Led by Brian Doe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ts val="2500"/>
                </a:lnSpc>
                <a:spcBef>
                  <a:spcPts val="0"/>
                </a:spcBef>
              </a:pPr>
              <a:r>
                <a:rPr lang="en-US" sz="1200" dirty="0"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Led by </a:t>
              </a:r>
              <a:r>
                <a:rPr lang="en-US" sz="1200" dirty="0" err="1" smtClean="0"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PastorSmith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ts val="2500"/>
                </a:lnSpc>
                <a:spcBef>
                  <a:spcPts val="0"/>
                </a:spcBef>
              </a:pPr>
              <a:r>
                <a:rPr lang="en-US" sz="1200" dirty="0"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Led by Pastor John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ts val="2500"/>
                </a:lnSpc>
                <a:spcBef>
                  <a:spcPts val="0"/>
                </a:spcBef>
              </a:pPr>
              <a:r>
                <a:rPr lang="en-US" sz="1200" dirty="0"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Led by Mary Lee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5936549" y="1733579"/>
              <a:ext cx="2209262" cy="0"/>
            </a:xfrm>
            <a:prstGeom prst="line">
              <a:avLst/>
            </a:prstGeom>
            <a:ln w="19050" cap="rnd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686423" y="2028155"/>
              <a:ext cx="1461341" cy="0"/>
            </a:xfrm>
            <a:prstGeom prst="line">
              <a:avLst/>
            </a:prstGeom>
            <a:ln w="19050" cap="rnd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648669" y="2315759"/>
              <a:ext cx="1489331" cy="0"/>
            </a:xfrm>
            <a:prstGeom prst="line">
              <a:avLst/>
            </a:prstGeom>
            <a:ln w="19050" cap="rnd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428654" y="2603363"/>
              <a:ext cx="1726922" cy="0"/>
            </a:xfrm>
            <a:prstGeom prst="line">
              <a:avLst/>
            </a:prstGeom>
            <a:ln w="19050" cap="rnd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5340135" y="3404396"/>
            <a:ext cx="4510305" cy="356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Offertory Service: Deacons &amp; Ushers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-521009" y="229324"/>
            <a:ext cx="10154533" cy="418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37"/>
          <p:cNvSpPr>
            <a:spLocks noChangeArrowheads="1"/>
          </p:cNvSpPr>
          <p:nvPr/>
        </p:nvSpPr>
        <p:spPr bwMode="auto">
          <a:xfrm>
            <a:off x="-521009" y="647657"/>
            <a:ext cx="1015453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5340135" y="3708421"/>
            <a:ext cx="4362216" cy="1994566"/>
            <a:chOff x="5230289" y="970703"/>
            <a:chExt cx="4581907" cy="1825558"/>
          </a:xfrm>
        </p:grpSpPr>
        <p:sp>
          <p:nvSpPr>
            <p:cNvPr id="90" name="Text Box 2"/>
            <p:cNvSpPr txBox="1">
              <a:spLocks noChangeArrowheads="1"/>
            </p:cNvSpPr>
            <p:nvPr/>
          </p:nvSpPr>
          <p:spPr bwMode="auto">
            <a:xfrm>
              <a:off x="5230289" y="970703"/>
              <a:ext cx="4510305" cy="356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ts val="1600"/>
                </a:lnSpc>
                <a:spcBef>
                  <a:spcPts val="0"/>
                </a:spcBef>
                <a:spcAft>
                  <a:spcPts val="1600"/>
                </a:spcAft>
              </a:pPr>
              <a:r>
                <a:rPr lang="en-US" sz="1200" dirty="0"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Master/Mistress of Ceremony - Person’s name and title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Text Box 2"/>
            <p:cNvSpPr txBox="1">
              <a:spLocks noChangeArrowheads="1"/>
            </p:cNvSpPr>
            <p:nvPr/>
          </p:nvSpPr>
          <p:spPr bwMode="auto">
            <a:xfrm>
              <a:off x="5230289" y="1171735"/>
              <a:ext cx="1711950" cy="1617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ts val="2500"/>
                </a:lnSpc>
                <a:spcBef>
                  <a:spcPts val="0"/>
                </a:spcBef>
              </a:pPr>
              <a:r>
                <a:rPr lang="en-US" sz="1200" dirty="0"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Worship service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ts val="2500"/>
                </a:lnSpc>
                <a:spcBef>
                  <a:spcPts val="0"/>
                </a:spcBef>
              </a:pPr>
              <a:r>
                <a:rPr lang="en-US" sz="1200" dirty="0"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Prelude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ts val="2500"/>
                </a:lnSpc>
                <a:spcBef>
                  <a:spcPts val="0"/>
                </a:spcBef>
              </a:pPr>
              <a:r>
                <a:rPr lang="en-US" sz="1200" dirty="0"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Scripture Reading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ts val="2500"/>
                </a:lnSpc>
                <a:spcBef>
                  <a:spcPts val="0"/>
                </a:spcBef>
              </a:pPr>
              <a:r>
                <a:rPr lang="en-US" sz="1200" dirty="0"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Welcome Address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ts val="2500"/>
                </a:lnSpc>
                <a:spcBef>
                  <a:spcPts val="0"/>
                </a:spcBef>
              </a:pPr>
              <a:r>
                <a:rPr lang="en-US" sz="1200" dirty="0"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Song Selection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2" name="Straight Connector 91"/>
            <p:cNvCxnSpPr/>
            <p:nvPr/>
          </p:nvCxnSpPr>
          <p:spPr>
            <a:xfrm>
              <a:off x="6544520" y="1449462"/>
              <a:ext cx="1612358" cy="0"/>
            </a:xfrm>
            <a:prstGeom prst="line">
              <a:avLst/>
            </a:prstGeom>
            <a:ln w="19050" cap="rnd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 Box 2"/>
            <p:cNvSpPr txBox="1">
              <a:spLocks noChangeArrowheads="1"/>
            </p:cNvSpPr>
            <p:nvPr/>
          </p:nvSpPr>
          <p:spPr bwMode="auto">
            <a:xfrm>
              <a:off x="8100246" y="1178707"/>
              <a:ext cx="1711950" cy="1617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ts val="2500"/>
                </a:lnSpc>
                <a:spcBef>
                  <a:spcPts val="0"/>
                </a:spcBef>
              </a:pPr>
              <a:r>
                <a:rPr lang="en-US" sz="1200" dirty="0"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Led by Anne Scott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ts val="2500"/>
                </a:lnSpc>
                <a:spcBef>
                  <a:spcPts val="0"/>
                </a:spcBef>
              </a:pPr>
              <a:r>
                <a:rPr lang="en-US" sz="1200" dirty="0"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Led by Brian Doe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ts val="2500"/>
                </a:lnSpc>
                <a:spcBef>
                  <a:spcPts val="0"/>
                </a:spcBef>
              </a:pPr>
              <a:r>
                <a:rPr lang="en-US" sz="1200" dirty="0"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Led by </a:t>
              </a:r>
              <a:r>
                <a:rPr lang="en-US" sz="1200" dirty="0" err="1" smtClean="0"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PastorSmith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ts val="2500"/>
                </a:lnSpc>
                <a:spcBef>
                  <a:spcPts val="0"/>
                </a:spcBef>
              </a:pPr>
              <a:r>
                <a:rPr lang="en-US" sz="1200" dirty="0"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Led by Pastor John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ts val="2500"/>
                </a:lnSpc>
                <a:spcBef>
                  <a:spcPts val="0"/>
                </a:spcBef>
              </a:pPr>
              <a:r>
                <a:rPr lang="en-US" sz="1200" dirty="0"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Led by Mary Lee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4" name="Straight Connector 93"/>
            <p:cNvCxnSpPr/>
            <p:nvPr/>
          </p:nvCxnSpPr>
          <p:spPr>
            <a:xfrm>
              <a:off x="5936549" y="1733579"/>
              <a:ext cx="2209262" cy="0"/>
            </a:xfrm>
            <a:prstGeom prst="line">
              <a:avLst/>
            </a:prstGeom>
            <a:ln w="19050" cap="rnd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6686423" y="2028155"/>
              <a:ext cx="1461341" cy="0"/>
            </a:xfrm>
            <a:prstGeom prst="line">
              <a:avLst/>
            </a:prstGeom>
            <a:ln w="19050" cap="rnd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6648669" y="2315759"/>
              <a:ext cx="1489331" cy="0"/>
            </a:xfrm>
            <a:prstGeom prst="line">
              <a:avLst/>
            </a:prstGeom>
            <a:ln w="19050" cap="rnd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6428654" y="2603363"/>
              <a:ext cx="1726922" cy="0"/>
            </a:xfrm>
            <a:prstGeom prst="line">
              <a:avLst/>
            </a:prstGeom>
            <a:ln w="19050" cap="rnd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47246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426</Words>
  <Application>Microsoft Office PowerPoint</Application>
  <PresentationFormat>A4 Paper (210x297 mm)</PresentationFormat>
  <Paragraphs>52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Calibri</vt:lpstr>
      <vt:lpstr>Times New Roman</vt:lpstr>
      <vt:lpstr>Century Schoolbook</vt:lpstr>
      <vt:lpstr>Arial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Guastella</dc:creator>
  <cp:lastModifiedBy>Nicholas Guastella</cp:lastModifiedBy>
  <cp:revision>7</cp:revision>
  <dcterms:created xsi:type="dcterms:W3CDTF">2023-09-07T08:57:53Z</dcterms:created>
  <dcterms:modified xsi:type="dcterms:W3CDTF">2023-09-07T09:16:42Z</dcterms:modified>
</cp:coreProperties>
</file>