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embeddedFontLst>
    <p:embeddedFont>
      <p:font typeface="Century Schoolbook" panose="02040604050505020304" pitchFamily="18" charset="0"/>
      <p:regular r:id="rId4"/>
      <p:bold r:id="rId5"/>
      <p:italic r:id="rId6"/>
      <p:boldItalic r:id="rId7"/>
    </p:embeddedFont>
    <p:embeddedFont>
      <p:font typeface="ChopinScript" panose="03000603000000000000" pitchFamily="66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178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93" y="64737"/>
            <a:ext cx="4937707" cy="66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965293" y="4214582"/>
            <a:ext cx="4940707" cy="12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500" dirty="0">
                <a:effectLst/>
                <a:latin typeface="Century Gothic" panose="020B0502020202020204" pitchFamily="34" charset="0"/>
              </a:rPr>
              <a:t>ST. PETER’S CHURCH</a:t>
            </a:r>
            <a:endParaRPr lang="en-US" sz="2500" dirty="0">
              <a:effectLst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558605" y="4607347"/>
            <a:ext cx="3820006" cy="65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</a:rPr>
              <a:t>Sunday, September 5 at 11:00 am</a:t>
            </a:r>
            <a:endParaRPr lang="en-US" sz="1200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</a:rPr>
              <a:t>Pastor John Smith</a:t>
            </a:r>
            <a:endParaRPr lang="en-US" sz="1200" dirty="0">
              <a:effectLst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451702" y="5281096"/>
            <a:ext cx="4033813" cy="98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100" dirty="0">
                <a:effectLst/>
                <a:latin typeface="Century Gothic" panose="020B0502020202020204" pitchFamily="34" charset="0"/>
              </a:rPr>
              <a:t>FOR GOD SO LOVED THE WORLD, THAT HE GAVE HIS ONLY BEGOTTEN SON, THAT WHOSOEVER BELIEVETH IN HIM SHOULD NOT PERISH, BUT HAVE EVERLASTING LIFE.</a:t>
            </a:r>
            <a:endParaRPr lang="en-US" sz="1100" dirty="0">
              <a:effectLst/>
            </a:endParaRPr>
          </a:p>
          <a:p>
            <a:pPr algn="ctr"/>
            <a:r>
              <a:rPr lang="en-US" sz="1100" dirty="0">
                <a:effectLst/>
                <a:latin typeface="Century Gothic" panose="020B0502020202020204" pitchFamily="34" charset="0"/>
              </a:rPr>
              <a:t>- JOHN 3:16</a:t>
            </a:r>
            <a:endParaRPr lang="en-US" sz="1100" dirty="0">
              <a:effectLst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951261" y="0"/>
            <a:ext cx="0" cy="683591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429321"/>
            <a:ext cx="4959353" cy="12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>
                <a:effectLst/>
                <a:latin typeface="Century Gothic" panose="020B0502020202020204" pitchFamily="34" charset="0"/>
              </a:rPr>
              <a:t>LORD’S PRAYER</a:t>
            </a:r>
            <a:endParaRPr lang="en-US">
              <a:effectLst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14187" y="1111482"/>
            <a:ext cx="4115178" cy="295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78" y="6062810"/>
            <a:ext cx="1527825" cy="41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546727" y="2144087"/>
            <a:ext cx="3831884" cy="191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5000"/>
              </a:lnSpc>
            </a:pPr>
            <a:r>
              <a:rPr lang="en-US" sz="4800" dirty="0">
                <a:effectLst/>
                <a:latin typeface="ChopinScript" panose="03000603000000000000" pitchFamily="66" charset="0"/>
              </a:rPr>
              <a:t>Church</a:t>
            </a:r>
            <a:endParaRPr lang="en-US" dirty="0">
              <a:effectLst/>
            </a:endParaRPr>
          </a:p>
          <a:p>
            <a:pPr algn="ctr">
              <a:lnSpc>
                <a:spcPts val="5000"/>
              </a:lnSpc>
            </a:pPr>
            <a:r>
              <a:rPr lang="en-US" sz="4800" dirty="0">
                <a:effectLst/>
                <a:latin typeface="ChopinScript" panose="03000603000000000000" pitchFamily="66" charset="0"/>
              </a:rPr>
              <a:t>Bulletin</a:t>
            </a:r>
            <a:endParaRPr lang="en-US" dirty="0">
              <a:effectLst/>
            </a:endParaRPr>
          </a:p>
          <a:p>
            <a:pPr algn="ctr">
              <a:lnSpc>
                <a:spcPts val="5000"/>
              </a:lnSpc>
            </a:pPr>
            <a:r>
              <a:rPr lang="en-US" sz="4800" dirty="0">
                <a:effectLst/>
                <a:latin typeface="ChopinScript" panose="03000603000000000000" pitchFamily="66" charset="0"/>
              </a:rPr>
              <a:t>Program</a:t>
            </a:r>
            <a:endParaRPr lang="en-US" dirty="0">
              <a:effectLst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78299" y="4680260"/>
            <a:ext cx="2692178" cy="54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b="1" dirty="0">
                <a:effectLst/>
                <a:latin typeface="Century Gothic" panose="020B0502020202020204" pitchFamily="34" charset="0"/>
              </a:rPr>
              <a:t>St. Michael’s Church</a:t>
            </a:r>
            <a:endParaRPr lang="en-US" dirty="0">
              <a:effectLst/>
            </a:endParaRP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44666" y="5194050"/>
            <a:ext cx="2159444" cy="11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200" dirty="0">
                <a:effectLst/>
                <a:latin typeface="Century Gothic" panose="020B0502020202020204" pitchFamily="34" charset="0"/>
              </a:rPr>
              <a:t>562-435-129</a:t>
            </a:r>
            <a:endParaRPr lang="en-US" dirty="0">
              <a:effectLst/>
            </a:endParaRP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 </a:t>
            </a:r>
            <a:endParaRPr lang="en-US" dirty="0">
              <a:effectLst/>
            </a:endParaRP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church@email.com</a:t>
            </a:r>
            <a:endParaRPr lang="en-US" dirty="0">
              <a:effectLst/>
            </a:endParaRP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 </a:t>
            </a:r>
            <a:endParaRPr lang="en-US" dirty="0">
              <a:effectLst/>
            </a:endParaRP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132 </a:t>
            </a:r>
            <a:r>
              <a:rPr lang="en-US" sz="1200" dirty="0" err="1">
                <a:effectLst/>
                <a:latin typeface="Century Gothic" panose="020B0502020202020204" pitchFamily="34" charset="0"/>
              </a:rPr>
              <a:t>IpsumStreet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</a:rPr>
              <a:t>Lorem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 City</a:t>
            </a:r>
            <a:endParaRPr lang="en-US" dirty="0">
              <a:effectLst/>
            </a:endParaRPr>
          </a:p>
          <a:p>
            <a:r>
              <a:rPr lang="en-US" sz="1200" dirty="0">
                <a:effectLst/>
                <a:latin typeface="Century Gothic" panose="020B0502020202020204" pitchFamily="34" charset="0"/>
              </a:rPr>
              <a:t> </a:t>
            </a:r>
            <a:endParaRPr lang="en-US" dirty="0">
              <a:effectLst/>
            </a:endParaRPr>
          </a:p>
        </p:txBody>
      </p:sp>
      <p:pic>
        <p:nvPicPr>
          <p:cNvPr id="4" name="Picture 51" descr="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5" y="5220623"/>
            <a:ext cx="239048" cy="2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2" descr="em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9" y="5603509"/>
            <a:ext cx="288045" cy="2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7" descr="lo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5" y="5907259"/>
            <a:ext cx="222715" cy="3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r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08" y="461870"/>
            <a:ext cx="1439242" cy="17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-28867" y="0"/>
            <a:ext cx="9264940" cy="40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28867" y="407261"/>
            <a:ext cx="9264940" cy="40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Picture 59" descr="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19" y="54153"/>
            <a:ext cx="4879169" cy="67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9" descr="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" y="36682"/>
            <a:ext cx="4879169" cy="67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58" descr="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46" y="54153"/>
            <a:ext cx="4879169" cy="67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4" y="770736"/>
            <a:ext cx="3158391" cy="2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6" descr="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65" y="2745705"/>
            <a:ext cx="3158391" cy="2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9" descr="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4" y="4745442"/>
            <a:ext cx="3158391" cy="2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0" descr="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34" y="944549"/>
            <a:ext cx="3158391" cy="2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6" descr="L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55" y="4648221"/>
            <a:ext cx="3158390" cy="2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946795" y="12107"/>
            <a:ext cx="0" cy="642207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30" y="446740"/>
            <a:ext cx="4940638" cy="4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000" dirty="0">
                <a:effectLst/>
                <a:latin typeface="Century Gothic" panose="020B0502020202020204" pitchFamily="34" charset="0"/>
              </a:rPr>
              <a:t>ABOUT THE CHURCH</a:t>
            </a:r>
            <a:endParaRPr lang="en-US" dirty="0">
              <a:effectLst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4766" y="1005322"/>
            <a:ext cx="4024733" cy="12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690681" y="566176"/>
            <a:ext cx="3467306" cy="4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000" dirty="0">
                <a:effectLst/>
                <a:latin typeface="Century Gothic" panose="020B0502020202020204" pitchFamily="34" charset="0"/>
              </a:rPr>
              <a:t>ORDER OF WORSHIP</a:t>
            </a:r>
            <a:endParaRPr lang="en-US" dirty="0">
              <a:effectLst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28227" y="1293261"/>
            <a:ext cx="4309354" cy="33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Master/Mistress of Ceremony - Person’s name and title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538195" y="1477831"/>
            <a:ext cx="1527644" cy="257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Worship service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Prelude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Scripture Reading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Welcome Address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Song Selection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Worship service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Prelude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Scripture Reading</a:t>
            </a:r>
            <a:endParaRPr lang="en-US" dirty="0">
              <a:effectLst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790039" y="1746295"/>
            <a:ext cx="1038632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772400" y="1487033"/>
            <a:ext cx="1667917" cy="22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Led by Anne Scott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Led by Brian Doe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Led by Pastor Smith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Led by Pastor John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Led by Mary Lee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Led by Anne Scott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Led by Brian Doe</a:t>
            </a:r>
            <a:endParaRPr lang="en-US" dirty="0">
              <a:effectLst/>
            </a:endParaRPr>
          </a:p>
          <a:p>
            <a:pPr>
              <a:lnSpc>
                <a:spcPts val="2500"/>
              </a:lnSpc>
            </a:pPr>
            <a:r>
              <a:rPr lang="en-US" sz="1200" dirty="0">
                <a:effectLst/>
                <a:latin typeface="Century Schoolbook" panose="02040604050505020304" pitchFamily="18" charset="0"/>
              </a:rPr>
              <a:t>Led by Pastor Smith</a:t>
            </a:r>
            <a:endParaRPr lang="en-US" dirty="0">
              <a:effectLst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218666" y="2067243"/>
            <a:ext cx="1610005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405" y="2395687"/>
            <a:ext cx="866266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27235" y="2696116"/>
            <a:ext cx="901436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2665" y="3019854"/>
            <a:ext cx="1116006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677" y="2435833"/>
            <a:ext cx="4895433" cy="4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000" dirty="0">
                <a:effectLst/>
                <a:latin typeface="Century Gothic" panose="020B0502020202020204" pitchFamily="34" charset="0"/>
              </a:rPr>
              <a:t>WELCOME</a:t>
            </a:r>
            <a:endParaRPr lang="en-US" dirty="0">
              <a:effectLst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38832" y="2990130"/>
            <a:ext cx="4024733" cy="12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611" y="4383338"/>
            <a:ext cx="4940057" cy="4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000" dirty="0">
                <a:effectLst/>
                <a:latin typeface="Century Gothic" panose="020B0502020202020204" pitchFamily="34" charset="0"/>
              </a:rPr>
              <a:t>BIBLE STUDY</a:t>
            </a:r>
            <a:endParaRPr lang="en-US" dirty="0">
              <a:effectLst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33023" y="5020029"/>
            <a:ext cx="4024733" cy="12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97073" y="3342383"/>
            <a:ext cx="1031598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25700" y="3663332"/>
            <a:ext cx="160297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58868" y="3986989"/>
            <a:ext cx="869803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985901" y="4308430"/>
            <a:ext cx="4920099" cy="4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000">
                <a:effectLst/>
                <a:latin typeface="Century Gothic" panose="020B0502020202020204" pitchFamily="34" charset="0"/>
              </a:rPr>
              <a:t>WORSHIP</a:t>
            </a:r>
            <a:endParaRPr lang="en-US">
              <a:effectLst/>
            </a:endParaRPr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11324" y="6153"/>
            <a:ext cx="9061313" cy="3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5531082" y="4881324"/>
            <a:ext cx="4024733" cy="120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4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370</Words>
  <Application>Microsoft Office PowerPoint</Application>
  <PresentationFormat>A4 Paper (210x297 mm)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Century Schoolbook</vt:lpstr>
      <vt:lpstr>ChopinScript</vt:lpstr>
      <vt:lpstr>Calibri Light</vt:lpstr>
      <vt:lpstr>Calibri</vt:lpstr>
      <vt:lpstr>Century Gothic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20</cp:revision>
  <dcterms:created xsi:type="dcterms:W3CDTF">2023-09-07T08:57:53Z</dcterms:created>
  <dcterms:modified xsi:type="dcterms:W3CDTF">2023-09-07T16:28:11Z</dcterms:modified>
</cp:coreProperties>
</file>