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embeddedFontLst>
    <p:embeddedFont>
      <p:font typeface="Goldplay Alt Bold It" panose="00000800000000000000" pitchFamily="50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Century Schoolbook" panose="02040604050505020304" pitchFamily="18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436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7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6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2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2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4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7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4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7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-11894" y="7238"/>
            <a:ext cx="9917894" cy="6995768"/>
          </a:xfrm>
          <a:prstGeom prst="rect">
            <a:avLst/>
          </a:prstGeom>
          <a:solidFill>
            <a:srgbClr val="023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123" name="Picture 75" descr="im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53" y="1209"/>
            <a:ext cx="4970445" cy="419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4936145" y="4491841"/>
            <a:ext cx="4969265" cy="5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dirty="0">
                <a:solidFill>
                  <a:srgbClr val="FFCE49"/>
                </a:solidFill>
                <a:effectLst/>
                <a:latin typeface="Century Gothic" panose="020B0502020202020204" pitchFamily="34" charset="0"/>
              </a:rPr>
              <a:t>ST. PETER’S CHURCH</a:t>
            </a:r>
            <a:endParaRPr lang="en-US" dirty="0">
              <a:effectLst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5522811" y="5023672"/>
            <a:ext cx="3792396" cy="67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400" dirty="0">
                <a:solidFill>
                  <a:srgbClr val="FFCE49"/>
                </a:solidFill>
                <a:effectLst/>
                <a:latin typeface="Century Gothic" panose="020B0502020202020204" pitchFamily="34" charset="0"/>
              </a:rPr>
              <a:t>Sunday, September 5 at 11:00 am</a:t>
            </a:r>
            <a:endParaRPr lang="en-US" dirty="0">
              <a:effectLst/>
            </a:endParaRPr>
          </a:p>
          <a:p>
            <a:pPr algn="ctr"/>
            <a:r>
              <a:rPr lang="en-US" sz="1400" dirty="0">
                <a:solidFill>
                  <a:srgbClr val="FFCE49"/>
                </a:solidFill>
                <a:effectLst/>
                <a:latin typeface="Century Gothic" panose="020B0502020202020204" pitchFamily="34" charset="0"/>
              </a:rPr>
              <a:t>Pastor John Smith</a:t>
            </a:r>
            <a:endParaRPr lang="en-US" dirty="0">
              <a:effectLst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5416680" y="5709983"/>
            <a:ext cx="4004657" cy="103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i="1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FOR GOD SO LOVED THE WORLD, THAT HE GAVE HIS ONLY BEGOTTEN SON, THAT WHOSOEVER BELIEVETH IN HIM SHOULD NOT PERISH, BUT HAVE EVERLASTING LIFE.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- JOHN 3:16</a:t>
            </a:r>
            <a:endParaRPr lang="en-US" dirty="0">
              <a:effectLst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1205658" y="503103"/>
            <a:ext cx="2484043" cy="72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dirty="0">
                <a:solidFill>
                  <a:srgbClr val="FFCE49"/>
                </a:solidFill>
                <a:effectLst/>
                <a:latin typeface="Century Gothic" panose="020B0502020202020204" pitchFamily="34" charset="0"/>
              </a:rPr>
              <a:t>THANK YOU</a:t>
            </a:r>
            <a:endParaRPr lang="en-US" dirty="0">
              <a:effectLst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412628" y="1128095"/>
            <a:ext cx="4085434" cy="327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aspernatur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odit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nesciunt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porro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quisquam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adipisci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[ng]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velit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nesciunt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porro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quisquam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adipisci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[ng]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velit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1123112" y="5066322"/>
            <a:ext cx="2672719" cy="56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effectLst/>
                <a:latin typeface="Century Schoolbook" panose="02040604050505020304" pitchFamily="18" charset="0"/>
              </a:rPr>
              <a:t>Oscar Fredrik Church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ffectLst/>
                <a:latin typeface="Century Schoolbook" panose="02040604050505020304" pitchFamily="18" charset="0"/>
              </a:rPr>
              <a:t>Pastor John Smith</a:t>
            </a:r>
            <a:endParaRPr lang="en-US" dirty="0">
              <a:effectLst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1618286" y="5777741"/>
            <a:ext cx="1622617" cy="56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effectLst/>
                <a:latin typeface="Century Schoolbook" panose="02040604050505020304" pitchFamily="18" charset="0"/>
              </a:rPr>
              <a:t>Mail: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ffectLst/>
                <a:latin typeface="Century Schoolbook" panose="02040604050505020304" pitchFamily="18" charset="0"/>
              </a:rPr>
              <a:t>church@email.com</a:t>
            </a:r>
            <a:endParaRPr lang="en-US" dirty="0">
              <a:effectLst/>
            </a:endParaRP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3018029" y="5752977"/>
            <a:ext cx="1832520" cy="69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effectLst/>
                <a:latin typeface="Century Schoolbook" panose="02040604050505020304" pitchFamily="18" charset="0"/>
              </a:rPr>
              <a:t>Address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ffectLst/>
                <a:latin typeface="Century Schoolbook" panose="02040604050505020304" pitchFamily="18" charset="0"/>
              </a:rPr>
              <a:t>132 </a:t>
            </a:r>
            <a:r>
              <a:rPr lang="en-US" sz="1200" dirty="0" err="1" smtClean="0">
                <a:solidFill>
                  <a:srgbClr val="FFFFFF"/>
                </a:solidFill>
                <a:effectLst/>
                <a:latin typeface="Century Schoolbook" panose="02040604050505020304" pitchFamily="18" charset="0"/>
              </a:rPr>
              <a:t>Ipsum</a:t>
            </a:r>
            <a:r>
              <a:rPr lang="en-US" sz="1200" dirty="0" smtClean="0">
                <a:solidFill>
                  <a:srgbClr val="FFFFFF"/>
                </a:solidFill>
                <a:effectLst/>
                <a:latin typeface="Century Schoolbook" panose="02040604050505020304" pitchFamily="18" charset="0"/>
              </a:rPr>
              <a:t> Street</a:t>
            </a:r>
            <a:endParaRPr lang="en-US" dirty="0">
              <a:effectLst/>
            </a:endParaRPr>
          </a:p>
          <a:p>
            <a:pPr algn="ctr"/>
            <a:r>
              <a:rPr lang="en-US" sz="1200" dirty="0" err="1">
                <a:solidFill>
                  <a:srgbClr val="FFFFFF"/>
                </a:solidFill>
                <a:effectLst/>
                <a:latin typeface="Century Schoolbook" panose="02040604050505020304" pitchFamily="18" charset="0"/>
              </a:rPr>
              <a:t>Lorem</a:t>
            </a:r>
            <a:r>
              <a:rPr lang="en-US" sz="1200" dirty="0">
                <a:solidFill>
                  <a:srgbClr val="FFFFFF"/>
                </a:solidFill>
                <a:effectLst/>
                <a:latin typeface="Century Schoolbook" panose="02040604050505020304" pitchFamily="18" charset="0"/>
              </a:rPr>
              <a:t> City</a:t>
            </a:r>
            <a:endParaRPr lang="en-US" dirty="0">
              <a:effectLst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82342" y="5758283"/>
            <a:ext cx="1622617" cy="56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effectLst/>
                <a:latin typeface="Century Schoolbook" panose="02040604050505020304" pitchFamily="18" charset="0"/>
              </a:rPr>
              <a:t>Phone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ffectLst/>
                <a:latin typeface="Century Schoolbook" panose="02040604050505020304" pitchFamily="18" charset="0"/>
              </a:rPr>
              <a:t>562-435-129</a:t>
            </a:r>
            <a:endParaRPr lang="en-US" dirty="0">
              <a:effectLst/>
            </a:endParaRPr>
          </a:p>
        </p:txBody>
      </p:sp>
      <p:pic>
        <p:nvPicPr>
          <p:cNvPr id="2112" name="Picture 64" descr="templatelab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43" y="6433478"/>
            <a:ext cx="1521204" cy="42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77"/>
          <p:cNvSpPr>
            <a:spLocks noChangeArrowheads="1"/>
          </p:cNvSpPr>
          <p:nvPr/>
        </p:nvSpPr>
        <p:spPr bwMode="auto">
          <a:xfrm>
            <a:off x="-24276" y="-8092"/>
            <a:ext cx="9197976" cy="42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8"/>
          <p:cNvSpPr>
            <a:spLocks noChangeArrowheads="1"/>
          </p:cNvSpPr>
          <p:nvPr/>
        </p:nvSpPr>
        <p:spPr bwMode="auto">
          <a:xfrm>
            <a:off x="-24276" y="416430"/>
            <a:ext cx="9197976" cy="42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89"/>
          <p:cNvSpPr>
            <a:spLocks noChangeArrowheads="1"/>
          </p:cNvSpPr>
          <p:nvPr/>
        </p:nvSpPr>
        <p:spPr bwMode="auto">
          <a:xfrm>
            <a:off x="-24276" y="840952"/>
            <a:ext cx="919797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90"/>
          <p:cNvSpPr>
            <a:spLocks noChangeArrowheads="1"/>
          </p:cNvSpPr>
          <p:nvPr/>
        </p:nvSpPr>
        <p:spPr bwMode="auto">
          <a:xfrm>
            <a:off x="-24276" y="1274318"/>
            <a:ext cx="919797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91"/>
          <p:cNvSpPr>
            <a:spLocks noChangeArrowheads="1"/>
          </p:cNvSpPr>
          <p:nvPr/>
        </p:nvSpPr>
        <p:spPr bwMode="auto">
          <a:xfrm>
            <a:off x="-24276" y="1274318"/>
            <a:ext cx="9197976" cy="42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5282248" y="355700"/>
            <a:ext cx="4278238" cy="175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effectLst/>
                <a:latin typeface="Goldplay Alt Bold It" panose="00000800000000000000" pitchFamily="50" charset="0"/>
              </a:rPr>
              <a:t>10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Goldplay Alt Bold It" panose="00000800000000000000" pitchFamily="50" charset="0"/>
              </a:rPr>
              <a:t>th</a:t>
            </a:r>
            <a:r>
              <a:rPr lang="en-US" sz="4000" dirty="0">
                <a:solidFill>
                  <a:srgbClr val="000000"/>
                </a:solidFill>
                <a:effectLst/>
                <a:latin typeface="Goldplay Alt Bold It" panose="00000800000000000000" pitchFamily="50" charset="0"/>
              </a:rPr>
              <a:t> Church</a:t>
            </a:r>
            <a:endParaRPr lang="en-US" sz="4000" dirty="0">
              <a:effectLst/>
            </a:endParaRPr>
          </a:p>
          <a:p>
            <a:pPr algn="ctr"/>
            <a:r>
              <a:rPr lang="en-US" sz="4000" dirty="0">
                <a:solidFill>
                  <a:srgbClr val="000000"/>
                </a:solidFill>
                <a:effectLst/>
                <a:latin typeface="Goldplay Alt Bold It" panose="00000800000000000000" pitchFamily="50" charset="0"/>
              </a:rPr>
              <a:t>Anniversary</a:t>
            </a:r>
            <a:endParaRPr lang="en-US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80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-11894" y="-129676"/>
            <a:ext cx="9917894" cy="6995768"/>
          </a:xfrm>
          <a:prstGeom prst="rect">
            <a:avLst/>
          </a:prstGeom>
          <a:solidFill>
            <a:srgbClr val="023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-11894" y="838011"/>
            <a:ext cx="4949807" cy="106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dirty="0">
                <a:solidFill>
                  <a:srgbClr val="FFCE49"/>
                </a:solidFill>
                <a:effectLst/>
                <a:latin typeface="Century Gothic" panose="020B0502020202020204" pitchFamily="34" charset="0"/>
              </a:rPr>
              <a:t>CHURCH HISTORY</a:t>
            </a:r>
            <a:endParaRPr lang="en-US" dirty="0">
              <a:effectLst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406732" y="1432931"/>
            <a:ext cx="4085434" cy="416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aspernatur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odit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nesciunt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porro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quisquam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adipisci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[ng]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velit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solidFill>
                  <a:srgbClr val="FFCE49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4937913" y="923504"/>
            <a:ext cx="4968088" cy="11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dirty="0">
                <a:solidFill>
                  <a:srgbClr val="FFCE49"/>
                </a:solidFill>
                <a:effectLst/>
                <a:latin typeface="Century Gothic" panose="020B0502020202020204" pitchFamily="34" charset="0"/>
              </a:rPr>
              <a:t>ANNIVERSARY</a:t>
            </a:r>
            <a:endParaRPr lang="en-US" dirty="0">
              <a:effectLst/>
            </a:endParaRPr>
          </a:p>
          <a:p>
            <a:pPr algn="ctr"/>
            <a:r>
              <a:rPr lang="en-US" sz="3000" dirty="0">
                <a:solidFill>
                  <a:srgbClr val="FFCE49"/>
                </a:solidFill>
                <a:effectLst/>
                <a:latin typeface="Century Gothic" panose="020B0502020202020204" pitchFamily="34" charset="0"/>
              </a:rPr>
              <a:t>PROGRAM</a:t>
            </a:r>
            <a:endParaRPr lang="en-US" dirty="0">
              <a:effectLst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5266947" y="1921450"/>
            <a:ext cx="4342387" cy="36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Master/Mistress of Ceremony - Person’s name and title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5266947" y="2232766"/>
            <a:ext cx="1648214" cy="164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 service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Prelude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Scripture Reading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Address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 Selection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536235" y="2514601"/>
            <a:ext cx="1385672" cy="0"/>
          </a:xfrm>
          <a:prstGeom prst="line">
            <a:avLst/>
          </a:prstGeom>
          <a:ln w="19050" cap="rnd">
            <a:solidFill>
              <a:srgbClr val="FFCE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7866554" y="2239841"/>
            <a:ext cx="1648214" cy="256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Anne Scott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Brian Doe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Pastor Smith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Pastor John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Mary Lee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963872" y="2835290"/>
            <a:ext cx="1958035" cy="0"/>
          </a:xfrm>
          <a:prstGeom prst="line">
            <a:avLst/>
          </a:prstGeom>
          <a:ln w="19050" cap="rnd">
            <a:solidFill>
              <a:srgbClr val="FFCE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716779" y="3158501"/>
            <a:ext cx="1205128" cy="0"/>
          </a:xfrm>
          <a:prstGeom prst="line">
            <a:avLst/>
          </a:prstGeom>
          <a:ln w="19050" cap="rnd">
            <a:solidFill>
              <a:srgbClr val="FFCE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760493" y="3458452"/>
            <a:ext cx="1161414" cy="0"/>
          </a:xfrm>
          <a:prstGeom prst="line">
            <a:avLst/>
          </a:prstGeom>
          <a:ln w="19050" cap="rnd">
            <a:solidFill>
              <a:srgbClr val="FFCE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483292" y="3782679"/>
            <a:ext cx="1438615" cy="0"/>
          </a:xfrm>
          <a:prstGeom prst="line">
            <a:avLst/>
          </a:prstGeom>
          <a:ln w="19050" cap="rnd">
            <a:solidFill>
              <a:srgbClr val="FFCE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5404888" y="4060888"/>
            <a:ext cx="4085434" cy="36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Offertory Service: Deacons &amp; Ushers</a:t>
            </a:r>
            <a:endParaRPr lang="en-US" sz="1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07" name="Picture 35" descr="Church-Anniversary-Program-Template---I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07" y="140592"/>
            <a:ext cx="1761471" cy="73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20" descr="Church-Anniversary-Program-Template---I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07" y="5948850"/>
            <a:ext cx="1761471" cy="73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6" descr="Church-Anniversary-Program-Template---I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593" y="161360"/>
            <a:ext cx="1761472" cy="73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7" descr="Church-Anniversary-Program-Template---I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93" y="5974456"/>
            <a:ext cx="1761472" cy="73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55"/>
          <p:cNvSpPr>
            <a:spLocks noChangeArrowheads="1"/>
          </p:cNvSpPr>
          <p:nvPr/>
        </p:nvSpPr>
        <p:spPr bwMode="auto">
          <a:xfrm>
            <a:off x="-24276" y="-24276"/>
            <a:ext cx="9197976" cy="42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5269397" y="4343546"/>
            <a:ext cx="1648214" cy="164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 service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Prelude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Scripture Reading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Address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 Selection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6538685" y="4625381"/>
            <a:ext cx="1385672" cy="0"/>
          </a:xfrm>
          <a:prstGeom prst="line">
            <a:avLst/>
          </a:prstGeom>
          <a:ln w="19050" cap="rnd">
            <a:solidFill>
              <a:srgbClr val="FFCE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7869004" y="4350621"/>
            <a:ext cx="1648214" cy="256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Anne Scott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Brian Doe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Pastor Smith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Pastor John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solidFill>
                  <a:srgbClr val="FFCE4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Mary Lee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5966322" y="4946070"/>
            <a:ext cx="1958035" cy="0"/>
          </a:xfrm>
          <a:prstGeom prst="line">
            <a:avLst/>
          </a:prstGeom>
          <a:ln w="19050" cap="rnd">
            <a:solidFill>
              <a:srgbClr val="FFCE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719229" y="5269281"/>
            <a:ext cx="1205128" cy="0"/>
          </a:xfrm>
          <a:prstGeom prst="line">
            <a:avLst/>
          </a:prstGeom>
          <a:ln w="19050" cap="rnd">
            <a:solidFill>
              <a:srgbClr val="FFCE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762943" y="5569232"/>
            <a:ext cx="1161414" cy="0"/>
          </a:xfrm>
          <a:prstGeom prst="line">
            <a:avLst/>
          </a:prstGeom>
          <a:ln w="19050" cap="rnd">
            <a:solidFill>
              <a:srgbClr val="FFCE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485742" y="5893459"/>
            <a:ext cx="1438615" cy="0"/>
          </a:xfrm>
          <a:prstGeom prst="line">
            <a:avLst/>
          </a:prstGeom>
          <a:ln w="19050" cap="rnd">
            <a:solidFill>
              <a:srgbClr val="FFCE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24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392</Words>
  <Application>Microsoft Office PowerPoint</Application>
  <PresentationFormat>A4 Paper (210x297 mm)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Goldplay Alt Bold It</vt:lpstr>
      <vt:lpstr>Calibri</vt:lpstr>
      <vt:lpstr>Century Gothic</vt:lpstr>
      <vt:lpstr>Times New Roman</vt:lpstr>
      <vt:lpstr>Century Schoolbook</vt:lpstr>
      <vt:lpstr>Arial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16</cp:revision>
  <dcterms:created xsi:type="dcterms:W3CDTF">2023-09-07T08:57:53Z</dcterms:created>
  <dcterms:modified xsi:type="dcterms:W3CDTF">2023-09-07T12:22:10Z</dcterms:modified>
</cp:coreProperties>
</file>