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hristmas" panose="02000505000000020004" pitchFamily="50" charset="-18"/>
      <p:regular r:id="rId8"/>
    </p:embeddedFon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entury Schoolbook" panose="02040604050505020304" pitchFamily="18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201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7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-231613" y="-67238"/>
            <a:ext cx="9623985" cy="41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-231613" y="352542"/>
            <a:ext cx="962398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231613" y="352542"/>
            <a:ext cx="962398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christmasb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"/>
          <a:stretch/>
        </p:blipFill>
        <p:spPr bwMode="auto">
          <a:xfrm>
            <a:off x="4953951" y="1"/>
            <a:ext cx="495998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959032" y="2034926"/>
            <a:ext cx="4946968" cy="141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8800" dirty="0">
                <a:effectLst/>
                <a:latin typeface="Christmas" panose="02000505000000020004" pitchFamily="50" charset="-18"/>
              </a:rPr>
              <a:t>Christmas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948872" y="3777650"/>
            <a:ext cx="4957127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400" b="1" dirty="0">
                <a:effectLst/>
                <a:latin typeface="Century Gothic" panose="020B0502020202020204" pitchFamily="34" charset="0"/>
              </a:rPr>
              <a:t>Sunday, December 25 at 11:00 am</a:t>
            </a:r>
            <a:endParaRPr lang="en-US" dirty="0">
              <a:effectLst/>
            </a:endParaRPr>
          </a:p>
          <a:p>
            <a:pPr algn="ctr"/>
            <a:r>
              <a:rPr lang="en-US" sz="1400" b="1" dirty="0">
                <a:effectLst/>
                <a:latin typeface="Century Gothic" panose="020B0502020202020204" pitchFamily="34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388927" y="5757118"/>
            <a:ext cx="4077970" cy="110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i="1" dirty="0">
                <a:effectLst/>
                <a:latin typeface="Georgia" panose="02040502050405020303" pitchFamily="18" charset="0"/>
              </a:rPr>
              <a:t>For god so loved the world, that he gave his only begotten son, that whosoever believeth in him should not perish, but have everlasting life.</a:t>
            </a:r>
            <a:endParaRPr lang="en-US" dirty="0">
              <a:effectLst/>
            </a:endParaRPr>
          </a:p>
          <a:p>
            <a:pPr algn="ctr"/>
            <a:r>
              <a:rPr lang="en-US" sz="1200" i="1" dirty="0">
                <a:effectLst/>
                <a:latin typeface="Georgia" panose="02040502050405020303" pitchFamily="18" charset="0"/>
              </a:rPr>
              <a:t>- John 3:16</a:t>
            </a:r>
            <a:endParaRPr lang="en-US" dirty="0">
              <a:effectLst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953952" y="12700"/>
            <a:ext cx="0" cy="753427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-6032" y="355198"/>
            <a:ext cx="4946967" cy="8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600" dirty="0">
                <a:effectLst/>
                <a:latin typeface="Christmas" panose="02000505000000020004" pitchFamily="50" charset="-18"/>
              </a:rPr>
              <a:t>Thank You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87178" y="1246504"/>
            <a:ext cx="4160546" cy="240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046454" y="4985209"/>
            <a:ext cx="287845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ury Gothic" panose="020B0502020202020204" pitchFamily="34" charset="0"/>
              </a:rPr>
              <a:t>Oscar Fredrik Church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ury Gothic" panose="020B0502020202020204" pitchFamily="34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606700" y="5661852"/>
            <a:ext cx="174752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ury Gothic" panose="020B0502020202020204" pitchFamily="34" charset="0"/>
              </a:rPr>
              <a:t>Mail:</a:t>
            </a:r>
            <a:endParaRPr lang="en-US" dirty="0">
              <a:effectLst/>
            </a:endParaRPr>
          </a:p>
          <a:p>
            <a:pPr algn="ctr">
              <a:spcAft>
                <a:spcPts val="16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</a:rPr>
              <a:t>church@email.com</a:t>
            </a:r>
            <a:endParaRPr lang="en-US" dirty="0">
              <a:effectLst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114190" y="5635182"/>
            <a:ext cx="1973580" cy="74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ury Gothic" panose="020B0502020202020204" pitchFamily="34" charset="0"/>
              </a:rPr>
              <a:t>Address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ury Gothic" panose="020B0502020202020204" pitchFamily="34" charset="0"/>
              </a:rPr>
              <a:t>132 </a:t>
            </a:r>
            <a:r>
              <a:rPr lang="en-US" sz="1200" dirty="0" err="1">
                <a:effectLst/>
                <a:latin typeface="Century Gothic" panose="020B0502020202020204" pitchFamily="34" charset="0"/>
              </a:rPr>
              <a:t>IpsumStreet</a:t>
            </a:r>
            <a:endParaRPr lang="en-US" dirty="0">
              <a:effectLst/>
            </a:endParaRPr>
          </a:p>
          <a:p>
            <a:pPr algn="ctr"/>
            <a:r>
              <a:rPr lang="en-US" sz="1200" dirty="0" err="1">
                <a:effectLst/>
                <a:latin typeface="Century Gothic" panose="020B0502020202020204" pitchFamily="34" charset="0"/>
              </a:rPr>
              <a:t>Lorem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 City</a:t>
            </a:r>
            <a:endParaRPr lang="en-US" dirty="0">
              <a:effectLst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-47475" y="5640897"/>
            <a:ext cx="174752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ury Gothic" panose="020B0502020202020204" pitchFamily="34" charset="0"/>
              </a:rPr>
              <a:t>Phone</a:t>
            </a:r>
            <a:endParaRPr lang="en-US" dirty="0">
              <a:effectLst/>
            </a:endParaRPr>
          </a:p>
          <a:p>
            <a:pPr algn="ctr">
              <a:spcAft>
                <a:spcPts val="16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</a:rPr>
              <a:t>562-435-129</a:t>
            </a:r>
            <a:endParaRPr lang="en-US" dirty="0">
              <a:effectLst/>
            </a:endParaRPr>
          </a:p>
        </p:txBody>
      </p:sp>
      <p:pic>
        <p:nvPicPr>
          <p:cNvPr id="2066" name="Picture 18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82" y="6214035"/>
            <a:ext cx="1633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52" y="271780"/>
            <a:ext cx="963613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p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2" y="271779"/>
            <a:ext cx="963613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36" descr="p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3" y="3767041"/>
            <a:ext cx="2167652" cy="12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940935" y="3291205"/>
            <a:ext cx="4973001" cy="79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800" dirty="0">
                <a:effectLst/>
                <a:latin typeface="Century Gothic" panose="020B0502020202020204" pitchFamily="34" charset="0"/>
              </a:rPr>
              <a:t>Church Service</a:t>
            </a:r>
            <a:endParaRPr lang="en-US" dirty="0">
              <a:effectLst/>
            </a:endParaRPr>
          </a:p>
        </p:txBody>
      </p:sp>
      <p:pic>
        <p:nvPicPr>
          <p:cNvPr id="2059" name="Picture 38" descr="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38" y="4375308"/>
            <a:ext cx="2386012" cy="13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43" descr="p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50" y="2715739"/>
            <a:ext cx="857053" cy="77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44" descr="p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42" y="2708979"/>
            <a:ext cx="817007" cy="73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-379413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-521009" y="647657"/>
            <a:ext cx="1015453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42277" y="-279929"/>
            <a:ext cx="0" cy="669691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53290" y="152145"/>
            <a:ext cx="0" cy="669691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752575" y="456647"/>
            <a:ext cx="3528112" cy="92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400" dirty="0">
                <a:effectLst/>
                <a:latin typeface="Christmas" panose="02000505000000020004" pitchFamily="50" charset="-18"/>
              </a:rPr>
              <a:t>Welcome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497288" y="1451710"/>
            <a:ext cx="4016082" cy="391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4946914" y="324592"/>
            <a:ext cx="4884910" cy="93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Christmas" panose="0200050500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Order of worship</a:t>
            </a: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5334614" y="1102085"/>
            <a:ext cx="4184840" cy="34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Master/Mistress of Ceremony - Person’s name and title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5336431" y="1383517"/>
            <a:ext cx="1524361" cy="177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service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Reading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Address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 Selection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649236" y="1661404"/>
            <a:ext cx="1435681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8008966" y="1390290"/>
            <a:ext cx="1706937" cy="157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Anne Scott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Brian Doe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Smith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John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Mary Lee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5260524" y="5517155"/>
            <a:ext cx="4356812" cy="115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GOD SO LOVED THE WORLD, THAT HE GAVE HIS ONLY BEGOTTEN SON, THAT WHOSOEVER BELIEVETH IN HIM SHOULD NOT PERISH, BUT HAVE EVERLASTING LIFE.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JOHN 3:16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107885" y="1974168"/>
            <a:ext cx="1967179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68398" y="2301686"/>
            <a:ext cx="1308404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809753" y="2608648"/>
            <a:ext cx="1258355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46066" y="2929393"/>
            <a:ext cx="1537692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7" name="Picture 25" descr="p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08" y="5390010"/>
            <a:ext cx="1633037" cy="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8" descr="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14" y="3075899"/>
            <a:ext cx="1435971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39" descr="p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05" y="518201"/>
            <a:ext cx="879551" cy="7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40" descr="p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43" y="591879"/>
            <a:ext cx="879550" cy="7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1" descr="p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43" y="383721"/>
            <a:ext cx="879550" cy="7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2" descr="p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03" y="389027"/>
            <a:ext cx="879551" cy="7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74176" y="115169"/>
            <a:ext cx="9041836" cy="4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5340424" y="3658431"/>
            <a:ext cx="1524361" cy="177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service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Reading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Address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 Selection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6653229" y="3936318"/>
            <a:ext cx="1435681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8012959" y="3665204"/>
            <a:ext cx="1706937" cy="157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Anne Scott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Brian Doe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Smith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John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Mary Lee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6111878" y="4249082"/>
            <a:ext cx="1967179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772391" y="4576600"/>
            <a:ext cx="1308404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813746" y="4883562"/>
            <a:ext cx="1258355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550059" y="5204307"/>
            <a:ext cx="1537692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4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374</Words>
  <Application>Microsoft Office PowerPoint</Application>
  <PresentationFormat>A4 Paper (210x297 mm)</PresentationFormat>
  <Paragraphs>49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Calibri</vt:lpstr>
      <vt:lpstr>Christmas</vt:lpstr>
      <vt:lpstr>Times New Roman</vt:lpstr>
      <vt:lpstr>Georgia</vt:lpstr>
      <vt:lpstr>Century Gothic</vt:lpstr>
      <vt:lpstr>Arial</vt:lpstr>
      <vt:lpstr>Century Schoolbook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16</cp:revision>
  <dcterms:created xsi:type="dcterms:W3CDTF">2023-09-07T08:57:53Z</dcterms:created>
  <dcterms:modified xsi:type="dcterms:W3CDTF">2023-09-07T09:42:09Z</dcterms:modified>
</cp:coreProperties>
</file>