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harmonman" panose="00000500000000000000" pitchFamily="2" charset="-34"/>
      <p:regular r:id="rId7"/>
      <p:bold r:id="rId8"/>
    </p:embeddedFont>
    <p:embeddedFont>
      <p:font typeface="Montserrat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58" autoAdjust="0"/>
    <p:restoredTop sz="94622" autoAdjust="0"/>
  </p:normalViewPr>
  <p:slideViewPr>
    <p:cSldViewPr>
      <p:cViewPr varScale="1">
        <p:scale>
          <a:sx n="91" d="100"/>
          <a:sy n="91" d="100"/>
        </p:scale>
        <p:origin x="25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68450" y="-1568450"/>
            <a:ext cx="7556500" cy="10693400"/>
          </a:xfrm>
          <a:custGeom>
            <a:avLst/>
            <a:gdLst/>
            <a:ahLst/>
            <a:cxnLst/>
            <a:rect l="l" t="t" r="r" b="b"/>
            <a:pathLst>
              <a:path w="7689776" h="14221032">
                <a:moveTo>
                  <a:pt x="0" y="0"/>
                </a:moveTo>
                <a:lnTo>
                  <a:pt x="7689776" y="0"/>
                </a:lnTo>
                <a:lnTo>
                  <a:pt x="7689776" y="14221032"/>
                </a:lnTo>
                <a:lnTo>
                  <a:pt x="0" y="14221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59" t="-16487" r="-905" b="-165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5F24C1-C697-BBC5-1FA8-5A4801B2E523}"/>
              </a:ext>
            </a:extLst>
          </p:cNvPr>
          <p:cNvGrpSpPr/>
          <p:nvPr/>
        </p:nvGrpSpPr>
        <p:grpSpPr>
          <a:xfrm>
            <a:off x="2480956" y="6066060"/>
            <a:ext cx="5730088" cy="737940"/>
            <a:chOff x="2480956" y="6066060"/>
            <a:chExt cx="5730088" cy="737940"/>
          </a:xfrm>
        </p:grpSpPr>
        <p:sp>
          <p:nvSpPr>
            <p:cNvPr id="13" name="AutoShape 13"/>
            <p:cNvSpPr/>
            <p:nvPr/>
          </p:nvSpPr>
          <p:spPr>
            <a:xfrm>
              <a:off x="4372212" y="6466834"/>
              <a:ext cx="1947576" cy="0"/>
            </a:xfrm>
            <a:prstGeom prst="line">
              <a:avLst/>
            </a:prstGeom>
            <a:ln w="9525" cap="rnd">
              <a:solidFill>
                <a:srgbClr val="54181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80956" y="6066060"/>
              <a:ext cx="5730088" cy="2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  <a:spcBef>
                  <a:spcPct val="0"/>
                </a:spcBef>
              </a:pPr>
              <a:r>
                <a:rPr lang="en-US" sz="1499" dirty="0">
                  <a:solidFill>
                    <a:srgbClr val="54181F"/>
                  </a:solidFill>
                  <a:latin typeface="Charmonman"/>
                </a:rPr>
                <a:t>Signature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72321" y="6600907"/>
              <a:ext cx="2347358" cy="203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7"/>
                </a:lnSpc>
              </a:pPr>
              <a:r>
                <a:rPr lang="en-US" sz="1255" dirty="0">
                  <a:solidFill>
                    <a:srgbClr val="54181F"/>
                  </a:solidFill>
                  <a:latin typeface="Montserrat"/>
                </a:rPr>
                <a:t>Owner's signature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45033" y="4917790"/>
            <a:ext cx="8201934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i="1" dirty="0">
                <a:solidFill>
                  <a:srgbClr val="54181F"/>
                </a:solidFill>
                <a:latin typeface="Montserrat" pitchFamily="2" charset="0"/>
              </a:rPr>
              <a:t>"Grateful for the joy, loyalty, and love you brought into my life, dear pet. 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54181F"/>
                </a:solidFill>
                <a:latin typeface="Montserrat" pitchFamily="2" charset="0"/>
              </a:rPr>
              <a:t>Your presence was a true gift, and your memory lives on in my heart."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F05FBD-A111-FA76-DC70-F05827258349}"/>
              </a:ext>
            </a:extLst>
          </p:cNvPr>
          <p:cNvGrpSpPr/>
          <p:nvPr/>
        </p:nvGrpSpPr>
        <p:grpSpPr>
          <a:xfrm>
            <a:off x="1829422" y="4404030"/>
            <a:ext cx="7034556" cy="243015"/>
            <a:chOff x="1828722" y="4404030"/>
            <a:chExt cx="7034556" cy="243015"/>
          </a:xfrm>
        </p:grpSpPr>
        <p:sp>
          <p:nvSpPr>
            <p:cNvPr id="5" name="TextBox 5"/>
            <p:cNvSpPr txBox="1"/>
            <p:nvPr/>
          </p:nvSpPr>
          <p:spPr>
            <a:xfrm>
              <a:off x="1828722" y="4404030"/>
              <a:ext cx="664680" cy="243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599" b="1" spc="94" dirty="0">
                  <a:solidFill>
                    <a:srgbClr val="54181F"/>
                  </a:solidFill>
                  <a:latin typeface="Montserrat" pitchFamily="2" charset="0"/>
                </a:rPr>
                <a:t>Born: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53303" y="4404030"/>
              <a:ext cx="664680" cy="243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599" b="1" spc="94" dirty="0">
                  <a:solidFill>
                    <a:srgbClr val="54181F"/>
                  </a:solidFill>
                  <a:latin typeface="Montserrat" pitchFamily="2" charset="0"/>
                </a:rPr>
                <a:t>Died: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2627129" y="4598027"/>
              <a:ext cx="2511568" cy="0"/>
            </a:xfrm>
            <a:prstGeom prst="line">
              <a:avLst/>
            </a:prstGeom>
            <a:ln w="12700" cap="rnd">
              <a:solidFill>
                <a:srgbClr val="54181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6351710" y="4598027"/>
              <a:ext cx="2511568" cy="0"/>
            </a:xfrm>
            <a:prstGeom prst="line">
              <a:avLst/>
            </a:prstGeom>
            <a:ln w="12700" cap="rnd">
              <a:solidFill>
                <a:srgbClr val="54181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80956" y="3230633"/>
            <a:ext cx="5730088" cy="87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dirty="0">
                <a:solidFill>
                  <a:srgbClr val="54181F"/>
                </a:solidFill>
                <a:latin typeface="Charmonman"/>
              </a:rPr>
              <a:t>Pet’s name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3707" y="2716365"/>
            <a:ext cx="376458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54181F"/>
                </a:solidFill>
                <a:latin typeface="Montserrat"/>
              </a:rPr>
              <a:t>In loving memory of our beloved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69482" y="1821478"/>
            <a:ext cx="7353037" cy="630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48"/>
              </a:lnSpc>
              <a:spcBef>
                <a:spcPct val="0"/>
              </a:spcBef>
            </a:pPr>
            <a:r>
              <a:rPr lang="en-US" sz="4800" b="1" u="none" strike="noStrike" dirty="0">
                <a:solidFill>
                  <a:srgbClr val="54181F"/>
                </a:solidFill>
                <a:latin typeface="Montserrat" pitchFamily="2" charset="0"/>
              </a:rPr>
              <a:t>Pet Death Certificate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ACC24C-DF1F-37B9-3DFF-5F49CB2F272A}"/>
              </a:ext>
            </a:extLst>
          </p:cNvPr>
          <p:cNvGrpSpPr/>
          <p:nvPr/>
        </p:nvGrpSpPr>
        <p:grpSpPr>
          <a:xfrm>
            <a:off x="4940462" y="854615"/>
            <a:ext cx="812477" cy="568800"/>
            <a:chOff x="4939762" y="854615"/>
            <a:chExt cx="812477" cy="568800"/>
          </a:xfrm>
        </p:grpSpPr>
        <p:sp>
          <p:nvSpPr>
            <p:cNvPr id="10" name="Freeform 10"/>
            <p:cNvSpPr/>
            <p:nvPr/>
          </p:nvSpPr>
          <p:spPr>
            <a:xfrm>
              <a:off x="4939762" y="854615"/>
              <a:ext cx="812477" cy="568800"/>
            </a:xfrm>
            <a:custGeom>
              <a:avLst/>
              <a:gdLst/>
              <a:ahLst/>
              <a:cxnLst/>
              <a:rect l="l" t="t" r="r" b="b"/>
              <a:pathLst>
                <a:path w="1083303" h="758399">
                  <a:moveTo>
                    <a:pt x="0" y="0"/>
                  </a:moveTo>
                  <a:lnTo>
                    <a:pt x="1083303" y="0"/>
                  </a:lnTo>
                  <a:lnTo>
                    <a:pt x="1083303" y="758399"/>
                  </a:lnTo>
                  <a:lnTo>
                    <a:pt x="0" y="758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440" b="-44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170592" y="985027"/>
              <a:ext cx="350816" cy="277411"/>
            </a:xfrm>
            <a:custGeom>
              <a:avLst/>
              <a:gdLst/>
              <a:ahLst/>
              <a:cxnLst/>
              <a:rect l="l" t="t" r="r" b="b"/>
              <a:pathLst>
                <a:path w="467755" h="369881">
                  <a:moveTo>
                    <a:pt x="0" y="0"/>
                  </a:moveTo>
                  <a:lnTo>
                    <a:pt x="467755" y="0"/>
                  </a:lnTo>
                  <a:lnTo>
                    <a:pt x="467755" y="369881"/>
                  </a:lnTo>
                  <a:lnTo>
                    <a:pt x="0" y="369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mplateLAB"/>
          <p:cNvSpPr/>
          <p:nvPr/>
        </p:nvSpPr>
        <p:spPr>
          <a:xfrm rot="5400000">
            <a:off x="9783996" y="6193133"/>
            <a:ext cx="1048699" cy="173035"/>
          </a:xfrm>
          <a:custGeom>
            <a:avLst/>
            <a:gdLst/>
            <a:ahLst/>
            <a:cxnLst/>
            <a:rect l="l" t="t" r="r" b="b"/>
            <a:pathLst>
              <a:path w="1048699" h="173035">
                <a:moveTo>
                  <a:pt x="0" y="0"/>
                </a:moveTo>
                <a:lnTo>
                  <a:pt x="1048700" y="0"/>
                </a:lnTo>
                <a:lnTo>
                  <a:pt x="1048700" y="173035"/>
                </a:lnTo>
                <a:lnTo>
                  <a:pt x="0" y="173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Charmonman</vt:lpstr>
      <vt:lpstr>Montserrat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(landscape)</dc:title>
  <cp:lastModifiedBy>Hoang Anh</cp:lastModifiedBy>
  <cp:revision>20</cp:revision>
  <dcterms:created xsi:type="dcterms:W3CDTF">2006-08-16T00:00:00Z</dcterms:created>
  <dcterms:modified xsi:type="dcterms:W3CDTF">2023-09-08T13:29:20Z</dcterms:modified>
  <dc:identifier>DAFtckJzVQs</dc:identifier>
</cp:coreProperties>
</file>