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talianno" pitchFamily="2" charset="0"/>
      <p:regular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The Seasons Regular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3C49D8E0-C1EE-2DBF-2E2F-F36745E03F7A}"/>
              </a:ext>
            </a:extLst>
          </p:cNvPr>
          <p:cNvGrpSpPr/>
          <p:nvPr/>
        </p:nvGrpSpPr>
        <p:grpSpPr>
          <a:xfrm>
            <a:off x="343852" y="295331"/>
            <a:ext cx="10005698" cy="6965837"/>
            <a:chOff x="343852" y="295331"/>
            <a:chExt cx="10005698" cy="6965837"/>
          </a:xfrm>
        </p:grpSpPr>
        <p:sp>
          <p:nvSpPr>
            <p:cNvPr id="2" name="Freeform 2"/>
            <p:cNvSpPr/>
            <p:nvPr/>
          </p:nvSpPr>
          <p:spPr>
            <a:xfrm rot="5400000">
              <a:off x="1863782" y="-1224599"/>
              <a:ext cx="6965837" cy="10005698"/>
            </a:xfrm>
            <a:custGeom>
              <a:avLst/>
              <a:gdLst/>
              <a:ahLst/>
              <a:cxnLst/>
              <a:rect l="l" t="t" r="r" b="b"/>
              <a:pathLst>
                <a:path w="6965837" h="10005698">
                  <a:moveTo>
                    <a:pt x="0" y="0"/>
                  </a:moveTo>
                  <a:lnTo>
                    <a:pt x="6965836" y="0"/>
                  </a:lnTo>
                  <a:lnTo>
                    <a:pt x="6965836" y="10005698"/>
                  </a:lnTo>
                  <a:lnTo>
                    <a:pt x="0" y="10005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DEBA526-4F17-F5F1-E32C-5AAE90F619D7}"/>
                </a:ext>
              </a:extLst>
            </p:cNvPr>
            <p:cNvGrpSpPr/>
            <p:nvPr/>
          </p:nvGrpSpPr>
          <p:grpSpPr>
            <a:xfrm>
              <a:off x="2376029" y="6280674"/>
              <a:ext cx="5941342" cy="278309"/>
              <a:chOff x="2376029" y="6280674"/>
              <a:chExt cx="5941342" cy="278309"/>
            </a:xfrm>
          </p:grpSpPr>
          <p:sp>
            <p:nvSpPr>
              <p:cNvPr id="13" name="AutoShape 13"/>
              <p:cNvSpPr/>
              <p:nvPr/>
            </p:nvSpPr>
            <p:spPr>
              <a:xfrm>
                <a:off x="6746061" y="6280674"/>
                <a:ext cx="1571310" cy="0"/>
              </a:xfrm>
              <a:prstGeom prst="line">
                <a:avLst/>
              </a:prstGeom>
              <a:ln w="12700" cap="rnd">
                <a:solidFill>
                  <a:srgbClr val="5211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063344" y="6352323"/>
                <a:ext cx="936743" cy="2066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81"/>
                  </a:lnSpc>
                  <a:spcBef>
                    <a:spcPct val="0"/>
                  </a:spcBef>
                </a:pPr>
                <a:r>
                  <a:rPr lang="en-US" sz="1201" b="1" dirty="0">
                    <a:solidFill>
                      <a:srgbClr val="521119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SIGNED</a:t>
                </a:r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2376029" y="6280674"/>
                <a:ext cx="1571310" cy="0"/>
              </a:xfrm>
              <a:prstGeom prst="line">
                <a:avLst/>
              </a:prstGeom>
              <a:ln w="12700" cap="rnd">
                <a:solidFill>
                  <a:srgbClr val="5211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2693313" y="6352323"/>
                <a:ext cx="936743" cy="2066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81"/>
                  </a:lnSpc>
                  <a:spcBef>
                    <a:spcPct val="0"/>
                  </a:spcBef>
                </a:pPr>
                <a:r>
                  <a:rPr lang="en-US" sz="1201" b="1" dirty="0">
                    <a:solidFill>
                      <a:srgbClr val="521119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DATE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E78F45A-A0E5-23E7-5E87-74F5BAA0D335}"/>
                </a:ext>
              </a:extLst>
            </p:cNvPr>
            <p:cNvGrpSpPr/>
            <p:nvPr/>
          </p:nvGrpSpPr>
          <p:grpSpPr>
            <a:xfrm>
              <a:off x="1746907" y="3993444"/>
              <a:ext cx="7199587" cy="1332446"/>
              <a:chOff x="1746207" y="3993444"/>
              <a:chExt cx="7199587" cy="1332446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1746207" y="4540083"/>
                <a:ext cx="1791472" cy="2391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11"/>
                  </a:lnSpc>
                  <a:spcBef>
                    <a:spcPct val="0"/>
                  </a:spcBef>
                </a:pPr>
                <a:r>
                  <a:rPr lang="en-US" sz="1350" dirty="0">
                    <a:solidFill>
                      <a:srgbClr val="521119"/>
                    </a:solidFill>
                    <a:latin typeface="Poppins"/>
                  </a:rPr>
                  <a:t>CAUSE OF DEATH :</a:t>
                </a:r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3403408" y="4769799"/>
                <a:ext cx="5542385" cy="0"/>
              </a:xfrm>
              <a:prstGeom prst="line">
                <a:avLst/>
              </a:prstGeom>
              <a:ln w="12700" cap="rnd">
                <a:solidFill>
                  <a:srgbClr val="5211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746207" y="5086722"/>
                <a:ext cx="1791472" cy="2391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11"/>
                  </a:lnSpc>
                  <a:spcBef>
                    <a:spcPct val="0"/>
                  </a:spcBef>
                </a:pPr>
                <a:r>
                  <a:rPr lang="en-US" sz="1350" dirty="0">
                    <a:solidFill>
                      <a:srgbClr val="521119"/>
                    </a:solidFill>
                    <a:latin typeface="Poppins"/>
                  </a:rPr>
                  <a:t>ADDRESS :</a:t>
                </a:r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2735793" y="5316438"/>
                <a:ext cx="6210000" cy="0"/>
              </a:xfrm>
              <a:prstGeom prst="line">
                <a:avLst/>
              </a:prstGeom>
              <a:ln w="12700" cap="rnd">
                <a:solidFill>
                  <a:srgbClr val="5211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746207" y="3993444"/>
                <a:ext cx="1402113" cy="2391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11"/>
                  </a:lnSpc>
                  <a:spcBef>
                    <a:spcPct val="0"/>
                  </a:spcBef>
                </a:pPr>
                <a:r>
                  <a:rPr lang="en-US" sz="1350" dirty="0">
                    <a:solidFill>
                      <a:srgbClr val="521119"/>
                    </a:solidFill>
                    <a:latin typeface="Poppins"/>
                  </a:rPr>
                  <a:t>DATE OF BIRTH :</a:t>
                </a:r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3148320" y="4223160"/>
                <a:ext cx="2082050" cy="0"/>
              </a:xfrm>
              <a:prstGeom prst="line">
                <a:avLst/>
              </a:prstGeom>
              <a:ln w="12700" cap="rnd">
                <a:solidFill>
                  <a:srgbClr val="5211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6863744" y="4223160"/>
                <a:ext cx="2082050" cy="0"/>
              </a:xfrm>
              <a:prstGeom prst="line">
                <a:avLst/>
              </a:prstGeom>
              <a:ln w="12700" cap="rnd">
                <a:solidFill>
                  <a:srgbClr val="52111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5346000" y="3993444"/>
                <a:ext cx="1402113" cy="2391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11"/>
                  </a:lnSpc>
                  <a:spcBef>
                    <a:spcPct val="0"/>
                  </a:spcBef>
                </a:pPr>
                <a:r>
                  <a:rPr lang="en-US" sz="1350" dirty="0">
                    <a:solidFill>
                      <a:srgbClr val="521119"/>
                    </a:solidFill>
                    <a:latin typeface="Poppins"/>
                  </a:rPr>
                  <a:t>DATE OF DEATH :</a:t>
                </a: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57878" y="2101850"/>
              <a:ext cx="8377644" cy="1566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79"/>
                </a:lnSpc>
                <a:spcBef>
                  <a:spcPct val="0"/>
                </a:spcBef>
              </a:pPr>
              <a:r>
                <a:rPr lang="en-US" sz="9199" dirty="0">
                  <a:solidFill>
                    <a:srgbClr val="521119"/>
                  </a:solidFill>
                  <a:latin typeface="Italianno"/>
                </a:rPr>
                <a:t>Sophia Anderson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57878" y="1891815"/>
              <a:ext cx="8377644" cy="23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500" i="1" spc="75" dirty="0">
                  <a:solidFill>
                    <a:srgbClr val="521119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This certifies that the information below is correct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57878" y="1273685"/>
              <a:ext cx="8377644" cy="434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49"/>
                </a:lnSpc>
              </a:pPr>
              <a:r>
                <a:rPr lang="en-US" sz="3349" b="1" spc="308" dirty="0">
                  <a:solidFill>
                    <a:srgbClr val="521119"/>
                  </a:solidFill>
                  <a:latin typeface="The Seasons Regular" pitchFamily="2" charset="0"/>
                </a:rPr>
                <a:t>HOSPITAL DEATH CERTIFICATE</a:t>
              </a:r>
            </a:p>
          </p:txBody>
        </p:sp>
        <p:sp>
          <p:nvSpPr>
            <p:cNvPr id="17" name="TemplateLAB"/>
            <p:cNvSpPr/>
            <p:nvPr/>
          </p:nvSpPr>
          <p:spPr>
            <a:xfrm>
              <a:off x="4822350" y="6241314"/>
              <a:ext cx="1048699" cy="173035"/>
            </a:xfrm>
            <a:custGeom>
              <a:avLst/>
              <a:gdLst/>
              <a:ahLst/>
              <a:cxnLst/>
              <a:rect l="l" t="t" r="r" b="b"/>
              <a:pathLst>
                <a:path w="1048699" h="173035">
                  <a:moveTo>
                    <a:pt x="0" y="0"/>
                  </a:moveTo>
                  <a:lnTo>
                    <a:pt x="1048700" y="0"/>
                  </a:lnTo>
                  <a:lnTo>
                    <a:pt x="1048700" y="173036"/>
                  </a:lnTo>
                  <a:lnTo>
                    <a:pt x="0" y="173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Poppins</vt:lpstr>
      <vt:lpstr>Italianno</vt:lpstr>
      <vt:lpstr>The Seasons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certificate templates (landscape)</dc:title>
  <dc:creator>Hoang Anh</dc:creator>
  <cp:lastModifiedBy>Hoang Anh</cp:lastModifiedBy>
  <cp:revision>18</cp:revision>
  <dcterms:created xsi:type="dcterms:W3CDTF">2006-08-16T00:00:00Z</dcterms:created>
  <dcterms:modified xsi:type="dcterms:W3CDTF">2023-09-07T07:42:08Z</dcterms:modified>
  <dc:identifier>DAFtckJzVQs</dc:identifier>
</cp:coreProperties>
</file>