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Berkshire Swash" panose="02000505000000020003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pecial Elite" panose="02000506000000020004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05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>
            <a:extLst>
              <a:ext uri="{FF2B5EF4-FFF2-40B4-BE49-F238E27FC236}">
                <a16:creationId xmlns:a16="http://schemas.microsoft.com/office/drawing/2014/main" id="{5DE67EDF-098B-E941-D908-BB53DD1014DC}"/>
              </a:ext>
            </a:extLst>
          </p:cNvPr>
          <p:cNvGrpSpPr/>
          <p:nvPr/>
        </p:nvGrpSpPr>
        <p:grpSpPr>
          <a:xfrm>
            <a:off x="279364" y="294337"/>
            <a:ext cx="10134671" cy="6967827"/>
            <a:chOff x="279364" y="294337"/>
            <a:chExt cx="10134671" cy="696782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7F95A1-9832-1C14-CC2E-3B69DDF7F9EE}"/>
                </a:ext>
              </a:extLst>
            </p:cNvPr>
            <p:cNvGrpSpPr/>
            <p:nvPr/>
          </p:nvGrpSpPr>
          <p:grpSpPr>
            <a:xfrm>
              <a:off x="279364" y="294337"/>
              <a:ext cx="10134671" cy="6967827"/>
              <a:chOff x="278664" y="296087"/>
              <a:chExt cx="10134671" cy="696782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278664" y="304909"/>
                <a:ext cx="1873372" cy="1903648"/>
              </a:xfrm>
              <a:custGeom>
                <a:avLst/>
                <a:gdLst/>
                <a:ahLst/>
                <a:cxnLst/>
                <a:rect l="l" t="t" r="r" b="b"/>
                <a:pathLst>
                  <a:path w="2497830" h="2538197">
                    <a:moveTo>
                      <a:pt x="0" y="0"/>
                    </a:moveTo>
                    <a:lnTo>
                      <a:pt x="2497830" y="0"/>
                    </a:lnTo>
                    <a:lnTo>
                      <a:pt x="2497830" y="2538198"/>
                    </a:lnTo>
                    <a:lnTo>
                      <a:pt x="0" y="25381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8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158104" b="-15559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 flipV="1">
                <a:off x="278664" y="5342160"/>
                <a:ext cx="1891191" cy="1921754"/>
              </a:xfrm>
              <a:custGeom>
                <a:avLst/>
                <a:gdLst/>
                <a:ahLst/>
                <a:cxnLst/>
                <a:rect l="l" t="t" r="r" b="b"/>
                <a:pathLst>
                  <a:path w="2521588" h="2562339">
                    <a:moveTo>
                      <a:pt x="0" y="2562339"/>
                    </a:moveTo>
                    <a:lnTo>
                      <a:pt x="2521588" y="2562339"/>
                    </a:lnTo>
                    <a:lnTo>
                      <a:pt x="2521588" y="0"/>
                    </a:lnTo>
                    <a:lnTo>
                      <a:pt x="0" y="0"/>
                    </a:lnTo>
                    <a:lnTo>
                      <a:pt x="0" y="2562339"/>
                    </a:lnTo>
                    <a:close/>
                  </a:path>
                </a:pathLst>
              </a:custGeom>
              <a:blipFill>
                <a:blip r:embed="rId2">
                  <a:alphaModFix amt="8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158104" b="-15559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509347" y="2275515"/>
                <a:ext cx="3580" cy="2995165"/>
              </a:xfrm>
              <a:prstGeom prst="line">
                <a:avLst/>
              </a:prstGeom>
              <a:ln w="63500" cap="flat">
                <a:solidFill>
                  <a:srgbClr val="0C2B19">
                    <a:alpha val="8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 rot="5400000">
                <a:off x="-714304" y="3593103"/>
                <a:ext cx="2995165" cy="359989"/>
              </a:xfrm>
              <a:custGeom>
                <a:avLst/>
                <a:gdLst/>
                <a:ahLst/>
                <a:cxnLst/>
                <a:rect l="l" t="t" r="r" b="b"/>
                <a:pathLst>
                  <a:path w="3993553" h="479986">
                    <a:moveTo>
                      <a:pt x="0" y="0"/>
                    </a:moveTo>
                    <a:lnTo>
                      <a:pt x="3993554" y="0"/>
                    </a:lnTo>
                    <a:lnTo>
                      <a:pt x="3993554" y="479986"/>
                    </a:lnTo>
                    <a:lnTo>
                      <a:pt x="0" y="4799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85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34552" r="-3494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 flipH="1">
                <a:off x="8543554" y="296087"/>
                <a:ext cx="1869781" cy="1899999"/>
              </a:xfrm>
              <a:custGeom>
                <a:avLst/>
                <a:gdLst/>
                <a:ahLst/>
                <a:cxnLst/>
                <a:rect l="l" t="t" r="r" b="b"/>
                <a:pathLst>
                  <a:path w="2493042" h="2533332">
                    <a:moveTo>
                      <a:pt x="2493043" y="0"/>
                    </a:moveTo>
                    <a:lnTo>
                      <a:pt x="0" y="0"/>
                    </a:lnTo>
                    <a:lnTo>
                      <a:pt x="0" y="2533332"/>
                    </a:lnTo>
                    <a:lnTo>
                      <a:pt x="2493043" y="2533332"/>
                    </a:lnTo>
                    <a:lnTo>
                      <a:pt x="2493043" y="0"/>
                    </a:lnTo>
                    <a:close/>
                  </a:path>
                </a:pathLst>
              </a:custGeom>
              <a:blipFill>
                <a:blip r:embed="rId2">
                  <a:alphaModFix amt="8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158104" b="-15559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 flipV="1">
                <a:off x="8543554" y="5355093"/>
                <a:ext cx="1869781" cy="1899999"/>
              </a:xfrm>
              <a:custGeom>
                <a:avLst/>
                <a:gdLst/>
                <a:ahLst/>
                <a:cxnLst/>
                <a:rect l="l" t="t" r="r" b="b"/>
                <a:pathLst>
                  <a:path w="2493042" h="2533332">
                    <a:moveTo>
                      <a:pt x="2493043" y="2533333"/>
                    </a:moveTo>
                    <a:lnTo>
                      <a:pt x="0" y="2533333"/>
                    </a:lnTo>
                    <a:lnTo>
                      <a:pt x="0" y="0"/>
                    </a:lnTo>
                    <a:lnTo>
                      <a:pt x="2493043" y="0"/>
                    </a:lnTo>
                    <a:lnTo>
                      <a:pt x="2493043" y="2533333"/>
                    </a:lnTo>
                    <a:close/>
                  </a:path>
                </a:pathLst>
              </a:custGeom>
              <a:blipFill>
                <a:blip r:embed="rId2">
                  <a:alphaModFix amt="8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158104" b="-15559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utoShape 9"/>
              <p:cNvSpPr/>
              <p:nvPr/>
            </p:nvSpPr>
            <p:spPr>
              <a:xfrm flipH="1" flipV="1">
                <a:off x="10228819" y="2266693"/>
                <a:ext cx="3580" cy="2995165"/>
              </a:xfrm>
              <a:prstGeom prst="line">
                <a:avLst/>
              </a:prstGeom>
              <a:ln w="63500" cap="flat">
                <a:solidFill>
                  <a:srgbClr val="0C2B19">
                    <a:alpha val="8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 rot="16200000">
                <a:off x="8460883" y="3584281"/>
                <a:ext cx="2995165" cy="359989"/>
              </a:xfrm>
              <a:custGeom>
                <a:avLst/>
                <a:gdLst/>
                <a:ahLst/>
                <a:cxnLst/>
                <a:rect l="l" t="t" r="r" b="b"/>
                <a:pathLst>
                  <a:path w="3993553" h="479986">
                    <a:moveTo>
                      <a:pt x="0" y="0"/>
                    </a:moveTo>
                    <a:lnTo>
                      <a:pt x="3993554" y="0"/>
                    </a:lnTo>
                    <a:lnTo>
                      <a:pt x="3993554" y="479986"/>
                    </a:lnTo>
                    <a:lnTo>
                      <a:pt x="0" y="4799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85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34552" r="-3494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E404D48-BE6B-2222-E479-1E73983C1BF2}"/>
                </a:ext>
              </a:extLst>
            </p:cNvPr>
            <p:cNvGrpSpPr/>
            <p:nvPr/>
          </p:nvGrpSpPr>
          <p:grpSpPr>
            <a:xfrm>
              <a:off x="1768480" y="5881474"/>
              <a:ext cx="7156440" cy="534927"/>
              <a:chOff x="1767960" y="5881474"/>
              <a:chExt cx="7156440" cy="53492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158109" y="5881474"/>
                <a:ext cx="2377183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77183" h="351941">
                    <a:moveTo>
                      <a:pt x="0" y="0"/>
                    </a:moveTo>
                    <a:lnTo>
                      <a:pt x="2377184" y="0"/>
                    </a:lnTo>
                    <a:lnTo>
                      <a:pt x="2377184" y="351941"/>
                    </a:lnTo>
                    <a:lnTo>
                      <a:pt x="0" y="3519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3B60F2B-8283-E058-B317-1052400E085E}"/>
                  </a:ext>
                </a:extLst>
              </p:cNvPr>
              <p:cNvGrpSpPr/>
              <p:nvPr/>
            </p:nvGrpSpPr>
            <p:grpSpPr>
              <a:xfrm>
                <a:off x="1767960" y="6066970"/>
                <a:ext cx="2097072" cy="349431"/>
                <a:chOff x="1767960" y="6066970"/>
                <a:chExt cx="2097072" cy="349431"/>
              </a:xfrm>
            </p:grpSpPr>
            <p:sp>
              <p:nvSpPr>
                <p:cNvPr id="17" name="AutoShape 17"/>
                <p:cNvSpPr/>
                <p:nvPr/>
              </p:nvSpPr>
              <p:spPr>
                <a:xfrm>
                  <a:off x="1767960" y="6066970"/>
                  <a:ext cx="2097072" cy="0"/>
                </a:xfrm>
                <a:prstGeom prst="line">
                  <a:avLst/>
                </a:prstGeom>
                <a:ln w="19050" cap="flat">
                  <a:solidFill>
                    <a:srgbClr val="0C2B19"/>
                  </a:solidFill>
                  <a:prstDash val="sysDot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1906974" y="6238420"/>
                  <a:ext cx="1819045" cy="1779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8"/>
                    </a:lnSpc>
                  </a:pPr>
                  <a:r>
                    <a:rPr lang="en-US" sz="1150" spc="16" dirty="0">
                      <a:solidFill>
                        <a:srgbClr val="0C2B19"/>
                      </a:solidFill>
                      <a:latin typeface="Berkshire Swash"/>
                    </a:rPr>
                    <a:t>Date of Passing 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8C1FE6D-5325-7A60-45AA-41CA23173570}"/>
                  </a:ext>
                </a:extLst>
              </p:cNvPr>
              <p:cNvGrpSpPr/>
              <p:nvPr/>
            </p:nvGrpSpPr>
            <p:grpSpPr>
              <a:xfrm>
                <a:off x="6826968" y="6067060"/>
                <a:ext cx="2097432" cy="349341"/>
                <a:chOff x="6826968" y="6067060"/>
                <a:chExt cx="2097432" cy="349341"/>
              </a:xfrm>
            </p:grpSpPr>
            <p:sp>
              <p:nvSpPr>
                <p:cNvPr id="18" name="AutoShape 18"/>
                <p:cNvSpPr/>
                <p:nvPr/>
              </p:nvSpPr>
              <p:spPr>
                <a:xfrm>
                  <a:off x="6826968" y="6067060"/>
                  <a:ext cx="2097432" cy="0"/>
                </a:xfrm>
                <a:prstGeom prst="line">
                  <a:avLst/>
                </a:prstGeom>
                <a:ln w="19050" cap="flat">
                  <a:solidFill>
                    <a:srgbClr val="0C2B19"/>
                  </a:solidFill>
                  <a:prstDash val="sysDot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6966162" y="6238420"/>
                  <a:ext cx="1819045" cy="1779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8"/>
                    </a:lnSpc>
                  </a:pPr>
                  <a:r>
                    <a:rPr lang="en-US" sz="1150" spc="16" dirty="0">
                      <a:solidFill>
                        <a:srgbClr val="0C2B19"/>
                      </a:solidFill>
                      <a:latin typeface="Berkshire Swash"/>
                    </a:rPr>
                    <a:t>Undertaker</a:t>
                  </a:r>
                </a:p>
              </p:txBody>
            </p:sp>
          </p:grpSp>
        </p:grpSp>
        <p:sp>
          <p:nvSpPr>
            <p:cNvPr id="16" name="TextBox 16"/>
            <p:cNvSpPr txBox="1"/>
            <p:nvPr/>
          </p:nvSpPr>
          <p:spPr>
            <a:xfrm>
              <a:off x="1846040" y="4491579"/>
              <a:ext cx="7001319" cy="724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399" spc="46" dirty="0">
                  <a:solidFill>
                    <a:srgbClr val="0C2B19"/>
                  </a:solidFill>
                  <a:latin typeface="Special Elite"/>
                </a:rPr>
                <a:t>In memory of your dead-fast devotion to the famed Haunted Mansion DoomBuggies.com hereby admits you to your final resting place amongst </a:t>
              </a:r>
            </a:p>
            <a:p>
              <a:pPr algn="ctr">
                <a:lnSpc>
                  <a:spcPts val="1903"/>
                </a:lnSpc>
              </a:pPr>
              <a:r>
                <a:rPr lang="en-US" sz="1399" spc="46" dirty="0">
                  <a:solidFill>
                    <a:srgbClr val="0C2B19"/>
                  </a:solidFill>
                  <a:latin typeface="Special Elite"/>
                </a:rPr>
                <a:t>our Grim Grinning Family of Silly Spooks and Happy Haunts. Il Signed,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BCA7F0C-588B-19B4-DE28-7052693A59C7}"/>
                </a:ext>
              </a:extLst>
            </p:cNvPr>
            <p:cNvGrpSpPr/>
            <p:nvPr/>
          </p:nvGrpSpPr>
          <p:grpSpPr>
            <a:xfrm>
              <a:off x="1751883" y="3936890"/>
              <a:ext cx="7189633" cy="344863"/>
              <a:chOff x="1733994" y="3936890"/>
              <a:chExt cx="7189633" cy="344863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1733994" y="3936890"/>
                <a:ext cx="6105690" cy="2578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19"/>
                  </a:lnSpc>
                </a:pPr>
                <a:r>
                  <a:rPr lang="en-US" sz="1999" spc="121" dirty="0">
                    <a:solidFill>
                      <a:srgbClr val="0C2B19"/>
                    </a:solidFill>
                    <a:latin typeface="Berkshire Swash"/>
                  </a:rPr>
                  <a:t>TO:</a:t>
                </a:r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1768373" y="4281753"/>
                <a:ext cx="7155254" cy="0"/>
              </a:xfrm>
              <a:prstGeom prst="line">
                <a:avLst/>
              </a:prstGeom>
              <a:ln w="19050" cap="flat">
                <a:solidFill>
                  <a:srgbClr val="0C2B19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EACAA12-41B6-E4D4-7AE7-311A90EF8287}"/>
                </a:ext>
              </a:extLst>
            </p:cNvPr>
            <p:cNvGrpSpPr/>
            <p:nvPr/>
          </p:nvGrpSpPr>
          <p:grpSpPr>
            <a:xfrm>
              <a:off x="1004980" y="1169306"/>
              <a:ext cx="8682040" cy="2696753"/>
              <a:chOff x="1004980" y="1169306"/>
              <a:chExt cx="8682040" cy="269675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354050" y="1458530"/>
                <a:ext cx="1983900" cy="1410481"/>
              </a:xfrm>
              <a:custGeom>
                <a:avLst/>
                <a:gdLst/>
                <a:ahLst/>
                <a:cxnLst/>
                <a:rect l="l" t="t" r="r" b="b"/>
                <a:pathLst>
                  <a:path w="1983900" h="1410481">
                    <a:moveTo>
                      <a:pt x="0" y="0"/>
                    </a:moveTo>
                    <a:lnTo>
                      <a:pt x="1983900" y="0"/>
                    </a:lnTo>
                    <a:lnTo>
                      <a:pt x="1983900" y="1410481"/>
                    </a:lnTo>
                    <a:lnTo>
                      <a:pt x="0" y="14104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004980" y="3017912"/>
                <a:ext cx="8682040" cy="4103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92"/>
                  </a:lnSpc>
                </a:pPr>
                <a:r>
                  <a:rPr lang="en-US" sz="3150" dirty="0">
                    <a:solidFill>
                      <a:srgbClr val="0C2B19"/>
                    </a:solidFill>
                    <a:latin typeface="Berkshire Swash"/>
                  </a:rPr>
                  <a:t>Death Certificate 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059300" y="1169306"/>
                <a:ext cx="4725800" cy="2696753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Up">
                  <a:avLst>
                    <a:gd name="adj" fmla="val 11876515"/>
                  </a:avLst>
                </a:prstTxWarp>
                <a:spAutoFit/>
              </a:bodyPr>
              <a:lstStyle/>
              <a:p>
                <a:pPr algn="ctr">
                  <a:lnSpc>
                    <a:spcPts val="5010"/>
                  </a:lnSpc>
                </a:pPr>
                <a:r>
                  <a:rPr lang="en-US" sz="4950" dirty="0">
                    <a:solidFill>
                      <a:srgbClr val="0C2B19"/>
                    </a:solidFill>
                    <a:latin typeface="Berkshire Swash"/>
                  </a:rPr>
                  <a:t>  Haunted Mansion </a:t>
                </a:r>
              </a:p>
            </p:txBody>
          </p:sp>
        </p:grpSp>
        <p:sp>
          <p:nvSpPr>
            <p:cNvPr id="22" name="TemplateLAB"/>
            <p:cNvSpPr/>
            <p:nvPr/>
          </p:nvSpPr>
          <p:spPr>
            <a:xfrm>
              <a:off x="4821650" y="6630965"/>
              <a:ext cx="1048699" cy="173035"/>
            </a:xfrm>
            <a:custGeom>
              <a:avLst/>
              <a:gdLst/>
              <a:ahLst/>
              <a:cxnLst/>
              <a:rect l="l" t="t" r="r" b="b"/>
              <a:pathLst>
                <a:path w="1048699" h="173035">
                  <a:moveTo>
                    <a:pt x="0" y="0"/>
                  </a:moveTo>
                  <a:lnTo>
                    <a:pt x="1048700" y="0"/>
                  </a:lnTo>
                  <a:lnTo>
                    <a:pt x="1048700" y="173035"/>
                  </a:lnTo>
                  <a:lnTo>
                    <a:pt x="0" y="173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Berkshire Swash</vt:lpstr>
      <vt:lpstr>Special Elite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certificate templates (landscape)</dc:title>
  <cp:lastModifiedBy>Hoang Anh</cp:lastModifiedBy>
  <cp:revision>19</cp:revision>
  <dcterms:created xsi:type="dcterms:W3CDTF">2006-08-16T00:00:00Z</dcterms:created>
  <dcterms:modified xsi:type="dcterms:W3CDTF">2023-09-07T17:27:14Z</dcterms:modified>
  <dc:identifier>DAFtckJzVQs</dc:identifier>
</cp:coreProperties>
</file>