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  <p:embeddedFont>
      <p:font typeface="Libre Baskerville" panose="02000000000000000000" pitchFamily="2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10D05109-4EC1-921D-125B-937B95826C5A}"/>
              </a:ext>
            </a:extLst>
          </p:cNvPr>
          <p:cNvGrpSpPr/>
          <p:nvPr/>
        </p:nvGrpSpPr>
        <p:grpSpPr>
          <a:xfrm>
            <a:off x="0" y="0"/>
            <a:ext cx="10710758" cy="7560000"/>
            <a:chOff x="0" y="0"/>
            <a:chExt cx="10710758" cy="756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1098" cy="7560000"/>
            </a:xfrm>
            <a:custGeom>
              <a:avLst/>
              <a:gdLst/>
              <a:ahLst/>
              <a:cxnLst/>
              <a:rect l="l" t="t" r="r" b="b"/>
              <a:pathLst>
                <a:path w="3681098" h="7560000">
                  <a:moveTo>
                    <a:pt x="0" y="0"/>
                  </a:moveTo>
                  <a:lnTo>
                    <a:pt x="3681098" y="0"/>
                  </a:lnTo>
                  <a:lnTo>
                    <a:pt x="3681098" y="7560000"/>
                  </a:lnTo>
                  <a:lnTo>
                    <a:pt x="0" y="75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6915" r="-8691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14B40B1-1A4E-A0E8-5AF0-AAF94527EFE3}"/>
                </a:ext>
              </a:extLst>
            </p:cNvPr>
            <p:cNvGrpSpPr/>
            <p:nvPr/>
          </p:nvGrpSpPr>
          <p:grpSpPr>
            <a:xfrm>
              <a:off x="6221579" y="6058580"/>
              <a:ext cx="1974608" cy="664234"/>
              <a:chOff x="6217133" y="6150029"/>
              <a:chExt cx="1974608" cy="664234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6349372" y="6567694"/>
                <a:ext cx="1594160" cy="0"/>
              </a:xfrm>
              <a:prstGeom prst="line">
                <a:avLst/>
              </a:prstGeom>
              <a:ln w="11560" cap="rnd">
                <a:solidFill>
                  <a:srgbClr val="12100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6217133" y="6641139"/>
                <a:ext cx="1974608" cy="1731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68"/>
                  </a:lnSpc>
                </a:pPr>
                <a:r>
                  <a:rPr lang="en-US" sz="1000" spc="48" dirty="0">
                    <a:solidFill>
                      <a:srgbClr val="12100F"/>
                    </a:solidFill>
                    <a:latin typeface="Cinzel"/>
                  </a:rPr>
                  <a:t>OWNER'S SIGNATURE</a:t>
                </a:r>
              </a:p>
            </p:txBody>
          </p:sp>
          <p:sp>
            <p:nvSpPr>
              <p:cNvPr id="7" name="Freeform 7"/>
              <p:cNvSpPr/>
              <p:nvPr/>
            </p:nvSpPr>
            <p:spPr>
              <a:xfrm rot="587752">
                <a:off x="6620198" y="6150029"/>
                <a:ext cx="1168478" cy="448271"/>
              </a:xfrm>
              <a:custGeom>
                <a:avLst/>
                <a:gdLst/>
                <a:ahLst/>
                <a:cxnLst/>
                <a:rect l="l" t="t" r="r" b="b"/>
                <a:pathLst>
                  <a:path w="1557971" h="597694">
                    <a:moveTo>
                      <a:pt x="0" y="0"/>
                    </a:moveTo>
                    <a:lnTo>
                      <a:pt x="1557970" y="0"/>
                    </a:lnTo>
                    <a:lnTo>
                      <a:pt x="1557970" y="597694"/>
                    </a:lnTo>
                    <a:lnTo>
                      <a:pt x="0" y="5976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9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032466" y="4729720"/>
              <a:ext cx="4352834" cy="809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47"/>
                </a:lnSpc>
              </a:pPr>
              <a:r>
                <a:rPr lang="en-US" sz="1200" i="1" dirty="0">
                  <a:solidFill>
                    <a:srgbClr val="12100F"/>
                  </a:solidFill>
                  <a:latin typeface="Libre Baskerville" panose="02000000000000000000" pitchFamily="2" charset="0"/>
                </a:rPr>
                <a:t>To our cherished dog, you were simply the best. Thank you for the happiness, loyalty, and love you brought into our lives. Your presence was a beacon of comfort and joy, and we are eternally grateful. You will be missed but never forgotten.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9FE73E-7185-1729-B2ED-5694D063F1F4}"/>
                </a:ext>
              </a:extLst>
            </p:cNvPr>
            <p:cNvGrpSpPr/>
            <p:nvPr/>
          </p:nvGrpSpPr>
          <p:grpSpPr>
            <a:xfrm>
              <a:off x="5775981" y="3828864"/>
              <a:ext cx="2865805" cy="598177"/>
              <a:chOff x="5825560" y="3920313"/>
              <a:chExt cx="2865805" cy="59817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5825560" y="3920313"/>
                <a:ext cx="566967" cy="1924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47"/>
                  </a:lnSpc>
                </a:pPr>
                <a:r>
                  <a:rPr lang="en-US" sz="1177" dirty="0">
                    <a:solidFill>
                      <a:srgbClr val="12100F"/>
                    </a:solidFill>
                    <a:latin typeface="Libre Baskerville"/>
                  </a:rPr>
                  <a:t>Born:</a:t>
                </a:r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6392527" y="4075678"/>
                <a:ext cx="2298838" cy="0"/>
              </a:xfrm>
              <a:prstGeom prst="line">
                <a:avLst/>
              </a:prstGeom>
              <a:ln w="11560" cap="flat">
                <a:solidFill>
                  <a:srgbClr val="12100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825560" y="4326023"/>
                <a:ext cx="566967" cy="1924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47"/>
                  </a:lnSpc>
                </a:pPr>
                <a:r>
                  <a:rPr lang="en-US" sz="1177" dirty="0">
                    <a:solidFill>
                      <a:srgbClr val="12100F"/>
                    </a:solidFill>
                    <a:latin typeface="Libre Baskerville"/>
                  </a:rPr>
                  <a:t>Died:</a:t>
                </a:r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6392527" y="4481387"/>
                <a:ext cx="2298838" cy="0"/>
              </a:xfrm>
              <a:prstGeom prst="line">
                <a:avLst/>
              </a:prstGeom>
              <a:ln w="11560" cap="flat">
                <a:solidFill>
                  <a:srgbClr val="12100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707009" y="2720506"/>
              <a:ext cx="7003749" cy="1050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75"/>
                </a:lnSpc>
                <a:spcBef>
                  <a:spcPct val="0"/>
                </a:spcBef>
              </a:pPr>
              <a:r>
                <a:rPr lang="en-US" sz="6053" b="1" dirty="0">
                  <a:solidFill>
                    <a:srgbClr val="12100F"/>
                  </a:solidFill>
                  <a:latin typeface="Cinzel" pitchFamily="2" charset="0"/>
                </a:rPr>
                <a:t>Dog’s Name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07009" y="2458694"/>
              <a:ext cx="7003749" cy="216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12100F"/>
                  </a:solidFill>
                  <a:latin typeface="Libre Baskerville"/>
                </a:rPr>
                <a:t>This certifies that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06D7FB-83F1-4529-D3A1-709077B10644}"/>
                </a:ext>
              </a:extLst>
            </p:cNvPr>
            <p:cNvGrpSpPr/>
            <p:nvPr/>
          </p:nvGrpSpPr>
          <p:grpSpPr>
            <a:xfrm>
              <a:off x="3717427" y="843949"/>
              <a:ext cx="6982913" cy="1128414"/>
              <a:chOff x="3767006" y="935398"/>
              <a:chExt cx="6982913" cy="11284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970234" y="935398"/>
                <a:ext cx="576457" cy="442190"/>
              </a:xfrm>
              <a:custGeom>
                <a:avLst/>
                <a:gdLst/>
                <a:ahLst/>
                <a:cxnLst/>
                <a:rect l="l" t="t" r="r" b="b"/>
                <a:pathLst>
                  <a:path w="768609" h="589587">
                    <a:moveTo>
                      <a:pt x="0" y="0"/>
                    </a:moveTo>
                    <a:lnTo>
                      <a:pt x="768610" y="0"/>
                    </a:lnTo>
                    <a:lnTo>
                      <a:pt x="768610" y="589587"/>
                    </a:lnTo>
                    <a:lnTo>
                      <a:pt x="0" y="5895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767006" y="1593299"/>
                <a:ext cx="6982913" cy="4705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822"/>
                  </a:lnSpc>
                  <a:spcBef>
                    <a:spcPct val="0"/>
                  </a:spcBef>
                </a:pPr>
                <a:r>
                  <a:rPr lang="en-US" sz="2750" b="1" dirty="0">
                    <a:solidFill>
                      <a:srgbClr val="770E12"/>
                    </a:solidFill>
                    <a:latin typeface="Cinzel" pitchFamily="2" charset="0"/>
                  </a:rPr>
                  <a:t>Dog death certificate</a:t>
                </a:r>
              </a:p>
            </p:txBody>
          </p:sp>
        </p:grpSp>
        <p:sp>
          <p:nvSpPr>
            <p:cNvPr id="17" name="TemplateLAB">
              <a:extLst>
                <a:ext uri="{FF2B5EF4-FFF2-40B4-BE49-F238E27FC236}">
                  <a16:creationId xmlns:a16="http://schemas.microsoft.com/office/drawing/2014/main" id="{1C01BF39-A653-857C-E3C8-0D22095B0F35}"/>
                </a:ext>
              </a:extLst>
            </p:cNvPr>
            <p:cNvSpPr/>
            <p:nvPr/>
          </p:nvSpPr>
          <p:spPr>
            <a:xfrm rot="5400000">
              <a:off x="3490436" y="6737679"/>
              <a:ext cx="803893" cy="132642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700" y="0"/>
                  </a:lnTo>
                  <a:lnTo>
                    <a:pt x="1048700" y="173036"/>
                  </a:lnTo>
                  <a:lnTo>
                    <a:pt x="0" y="173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Cinzel</vt:lpstr>
      <vt:lpstr>Libre Baskerville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cp:lastModifiedBy>Hoang Anh</cp:lastModifiedBy>
  <cp:revision>18</cp:revision>
  <dcterms:created xsi:type="dcterms:W3CDTF">2006-08-16T00:00:00Z</dcterms:created>
  <dcterms:modified xsi:type="dcterms:W3CDTF">2023-09-07T07:41:20Z</dcterms:modified>
  <dc:identifier>DAFtckJzVQs</dc:identifier>
</cp:coreProperties>
</file>