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M Serif Display" pitchFamily="2" charset="0"/>
      <p:regular r:id="rId7"/>
      <p:italic r:id="rId8"/>
    </p:embeddedFont>
    <p:embeddedFont>
      <p:font typeface="Great Vibes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9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">
            <a:extLst>
              <a:ext uri="{FF2B5EF4-FFF2-40B4-BE49-F238E27FC236}">
                <a16:creationId xmlns:a16="http://schemas.microsoft.com/office/drawing/2014/main" id="{5FC90086-600F-1DD8-F06A-A88CC1E4BF3A}"/>
              </a:ext>
            </a:extLst>
          </p:cNvPr>
          <p:cNvGrpSpPr/>
          <p:nvPr/>
        </p:nvGrpSpPr>
        <p:grpSpPr>
          <a:xfrm>
            <a:off x="224730" y="250831"/>
            <a:ext cx="7107040" cy="10191738"/>
            <a:chOff x="226481" y="250508"/>
            <a:chExt cx="7107040" cy="10191738"/>
          </a:xfrm>
        </p:grpSpPr>
        <p:sp>
          <p:nvSpPr>
            <p:cNvPr id="3" name="Freeform 3"/>
            <p:cNvSpPr/>
            <p:nvPr/>
          </p:nvSpPr>
          <p:spPr>
            <a:xfrm rot="5400000">
              <a:off x="-1315868" y="1792857"/>
              <a:ext cx="10191738" cy="7107040"/>
            </a:xfrm>
            <a:custGeom>
              <a:avLst/>
              <a:gdLst/>
              <a:ahLst/>
              <a:cxnLst/>
              <a:rect l="l" t="t" r="r" b="b"/>
              <a:pathLst>
                <a:path w="17154040" h="11962088">
                  <a:moveTo>
                    <a:pt x="60960" y="482600"/>
                  </a:moveTo>
                  <a:cubicBezTo>
                    <a:pt x="289560" y="476250"/>
                    <a:pt x="474980" y="290830"/>
                    <a:pt x="481330" y="60960"/>
                  </a:cubicBezTo>
                  <a:lnTo>
                    <a:pt x="1511678" y="60960"/>
                  </a:lnTo>
                  <a:lnTo>
                    <a:pt x="1511678" y="0"/>
                  </a:lnTo>
                  <a:lnTo>
                    <a:pt x="417830" y="0"/>
                  </a:lnTo>
                  <a:lnTo>
                    <a:pt x="419100" y="31750"/>
                  </a:lnTo>
                  <a:lnTo>
                    <a:pt x="419100" y="49530"/>
                  </a:lnTo>
                  <a:cubicBezTo>
                    <a:pt x="419100" y="254000"/>
                    <a:pt x="252730" y="421640"/>
                    <a:pt x="46990" y="421640"/>
                  </a:cubicBezTo>
                  <a:lnTo>
                    <a:pt x="30480" y="421640"/>
                  </a:lnTo>
                  <a:lnTo>
                    <a:pt x="0" y="420370"/>
                  </a:lnTo>
                  <a:lnTo>
                    <a:pt x="0" y="868182"/>
                  </a:lnTo>
                  <a:lnTo>
                    <a:pt x="60960" y="868182"/>
                  </a:lnTo>
                  <a:lnTo>
                    <a:pt x="60960" y="482600"/>
                  </a:lnTo>
                  <a:close/>
                  <a:moveTo>
                    <a:pt x="196850" y="599440"/>
                  </a:moveTo>
                  <a:cubicBezTo>
                    <a:pt x="392430" y="546100"/>
                    <a:pt x="546100" y="393700"/>
                    <a:pt x="598170" y="196850"/>
                  </a:cubicBezTo>
                  <a:lnTo>
                    <a:pt x="1511678" y="196850"/>
                  </a:lnTo>
                  <a:lnTo>
                    <a:pt x="1511678" y="181610"/>
                  </a:lnTo>
                  <a:lnTo>
                    <a:pt x="585470" y="181610"/>
                  </a:lnTo>
                  <a:lnTo>
                    <a:pt x="584200" y="187960"/>
                  </a:lnTo>
                  <a:cubicBezTo>
                    <a:pt x="534670" y="383540"/>
                    <a:pt x="382270" y="535940"/>
                    <a:pt x="186690" y="586740"/>
                  </a:cubicBezTo>
                  <a:lnTo>
                    <a:pt x="180340" y="588010"/>
                  </a:lnTo>
                  <a:lnTo>
                    <a:pt x="180340" y="868182"/>
                  </a:lnTo>
                  <a:lnTo>
                    <a:pt x="195580" y="868182"/>
                  </a:lnTo>
                  <a:lnTo>
                    <a:pt x="196850" y="599440"/>
                  </a:lnTo>
                  <a:close/>
                  <a:moveTo>
                    <a:pt x="0" y="868182"/>
                  </a:moveTo>
                  <a:lnTo>
                    <a:pt x="60960" y="868182"/>
                  </a:lnTo>
                  <a:lnTo>
                    <a:pt x="60960" y="11049105"/>
                  </a:lnTo>
                  <a:lnTo>
                    <a:pt x="0" y="11049105"/>
                  </a:lnTo>
                  <a:lnTo>
                    <a:pt x="0" y="868182"/>
                  </a:lnTo>
                  <a:close/>
                  <a:moveTo>
                    <a:pt x="181610" y="868182"/>
                  </a:moveTo>
                  <a:lnTo>
                    <a:pt x="196850" y="868182"/>
                  </a:lnTo>
                  <a:lnTo>
                    <a:pt x="196850" y="11049105"/>
                  </a:lnTo>
                  <a:lnTo>
                    <a:pt x="181610" y="11049105"/>
                  </a:lnTo>
                  <a:lnTo>
                    <a:pt x="181610" y="868182"/>
                  </a:lnTo>
                  <a:close/>
                  <a:moveTo>
                    <a:pt x="1511678" y="11901128"/>
                  </a:moveTo>
                  <a:lnTo>
                    <a:pt x="15795999" y="11901128"/>
                  </a:lnTo>
                  <a:lnTo>
                    <a:pt x="15795999" y="11962088"/>
                  </a:lnTo>
                  <a:lnTo>
                    <a:pt x="1511678" y="11962088"/>
                  </a:lnTo>
                  <a:lnTo>
                    <a:pt x="1511678" y="11901128"/>
                  </a:lnTo>
                  <a:close/>
                  <a:moveTo>
                    <a:pt x="1511678" y="11765238"/>
                  </a:moveTo>
                  <a:lnTo>
                    <a:pt x="15795999" y="11765238"/>
                  </a:lnTo>
                  <a:lnTo>
                    <a:pt x="15795999" y="11780478"/>
                  </a:lnTo>
                  <a:lnTo>
                    <a:pt x="1511678" y="11780478"/>
                  </a:lnTo>
                  <a:lnTo>
                    <a:pt x="1511678" y="11765238"/>
                  </a:lnTo>
                  <a:close/>
                  <a:moveTo>
                    <a:pt x="481330" y="11901128"/>
                  </a:moveTo>
                  <a:cubicBezTo>
                    <a:pt x="480060" y="11667448"/>
                    <a:pt x="293370" y="11478218"/>
                    <a:pt x="60960" y="11470598"/>
                  </a:cubicBezTo>
                  <a:lnTo>
                    <a:pt x="60960" y="11046413"/>
                  </a:lnTo>
                  <a:lnTo>
                    <a:pt x="0" y="11046413"/>
                  </a:lnTo>
                  <a:lnTo>
                    <a:pt x="0" y="11532828"/>
                  </a:lnTo>
                  <a:lnTo>
                    <a:pt x="35560" y="11531557"/>
                  </a:lnTo>
                  <a:lnTo>
                    <a:pt x="49530" y="11531557"/>
                  </a:lnTo>
                  <a:cubicBezTo>
                    <a:pt x="254000" y="11531557"/>
                    <a:pt x="421640" y="11697928"/>
                    <a:pt x="421640" y="11903668"/>
                  </a:cubicBezTo>
                  <a:cubicBezTo>
                    <a:pt x="421640" y="11911288"/>
                    <a:pt x="421640" y="11918907"/>
                    <a:pt x="420370" y="11929068"/>
                  </a:cubicBezTo>
                  <a:lnTo>
                    <a:pt x="417830" y="11962088"/>
                  </a:lnTo>
                  <a:lnTo>
                    <a:pt x="1519350" y="11962088"/>
                  </a:lnTo>
                  <a:lnTo>
                    <a:pt x="1519350" y="11901128"/>
                  </a:lnTo>
                  <a:lnTo>
                    <a:pt x="481330" y="11901128"/>
                  </a:lnTo>
                  <a:close/>
                  <a:moveTo>
                    <a:pt x="600710" y="11765238"/>
                  </a:moveTo>
                  <a:cubicBezTo>
                    <a:pt x="549910" y="11565848"/>
                    <a:pt x="397510" y="11408368"/>
                    <a:pt x="198120" y="11355028"/>
                  </a:cubicBezTo>
                  <a:lnTo>
                    <a:pt x="198120" y="11049105"/>
                  </a:lnTo>
                  <a:lnTo>
                    <a:pt x="182880" y="11049105"/>
                  </a:lnTo>
                  <a:lnTo>
                    <a:pt x="182880" y="11367728"/>
                  </a:lnTo>
                  <a:lnTo>
                    <a:pt x="189230" y="11368998"/>
                  </a:lnTo>
                  <a:cubicBezTo>
                    <a:pt x="387350" y="11421068"/>
                    <a:pt x="541020" y="11576007"/>
                    <a:pt x="588010" y="11775398"/>
                  </a:cubicBezTo>
                  <a:lnTo>
                    <a:pt x="589280" y="11781748"/>
                  </a:lnTo>
                  <a:lnTo>
                    <a:pt x="1519350" y="11781748"/>
                  </a:lnTo>
                  <a:lnTo>
                    <a:pt x="1519350" y="11766507"/>
                  </a:lnTo>
                  <a:lnTo>
                    <a:pt x="600710" y="11765238"/>
                  </a:lnTo>
                  <a:close/>
                  <a:moveTo>
                    <a:pt x="17091811" y="11470598"/>
                  </a:moveTo>
                  <a:cubicBezTo>
                    <a:pt x="16856861" y="11474407"/>
                    <a:pt x="16666361" y="11664907"/>
                    <a:pt x="16665091" y="11901128"/>
                  </a:cubicBezTo>
                  <a:lnTo>
                    <a:pt x="15788328" y="11901128"/>
                  </a:lnTo>
                  <a:lnTo>
                    <a:pt x="15788328" y="11962088"/>
                  </a:lnTo>
                  <a:lnTo>
                    <a:pt x="16729861" y="11962088"/>
                  </a:lnTo>
                  <a:lnTo>
                    <a:pt x="16727320" y="11929068"/>
                  </a:lnTo>
                  <a:cubicBezTo>
                    <a:pt x="16726050" y="11918907"/>
                    <a:pt x="16726050" y="11910018"/>
                    <a:pt x="16726050" y="11903668"/>
                  </a:cubicBezTo>
                  <a:cubicBezTo>
                    <a:pt x="16726050" y="11699198"/>
                    <a:pt x="16892420" y="11531557"/>
                    <a:pt x="17098161" y="11531557"/>
                  </a:cubicBezTo>
                  <a:cubicBezTo>
                    <a:pt x="17105781" y="11531557"/>
                    <a:pt x="17113400" y="11531557"/>
                    <a:pt x="17121020" y="11532828"/>
                  </a:cubicBezTo>
                  <a:lnTo>
                    <a:pt x="17154040" y="11535368"/>
                  </a:lnTo>
                  <a:lnTo>
                    <a:pt x="17154040" y="11049105"/>
                  </a:lnTo>
                  <a:lnTo>
                    <a:pt x="17093081" y="11049105"/>
                  </a:lnTo>
                  <a:lnTo>
                    <a:pt x="17091811" y="11470598"/>
                  </a:lnTo>
                  <a:close/>
                  <a:moveTo>
                    <a:pt x="16955920" y="11352488"/>
                  </a:moveTo>
                  <a:cubicBezTo>
                    <a:pt x="16756531" y="11404557"/>
                    <a:pt x="16596511" y="11564578"/>
                    <a:pt x="16546981" y="11763968"/>
                  </a:cubicBezTo>
                  <a:lnTo>
                    <a:pt x="15795999" y="11763968"/>
                  </a:lnTo>
                  <a:lnTo>
                    <a:pt x="15795999" y="11779207"/>
                  </a:lnTo>
                  <a:lnTo>
                    <a:pt x="16559681" y="11779207"/>
                  </a:lnTo>
                  <a:lnTo>
                    <a:pt x="16560950" y="11772857"/>
                  </a:lnTo>
                  <a:cubicBezTo>
                    <a:pt x="16609211" y="11573468"/>
                    <a:pt x="16767961" y="11413448"/>
                    <a:pt x="16966081" y="11365188"/>
                  </a:cubicBezTo>
                  <a:lnTo>
                    <a:pt x="16972431" y="11363918"/>
                  </a:lnTo>
                  <a:lnTo>
                    <a:pt x="16972431" y="11043719"/>
                  </a:lnTo>
                  <a:lnTo>
                    <a:pt x="16957190" y="11043719"/>
                  </a:lnTo>
                  <a:lnTo>
                    <a:pt x="16955920" y="11352488"/>
                  </a:lnTo>
                  <a:close/>
                  <a:moveTo>
                    <a:pt x="17091811" y="868182"/>
                  </a:moveTo>
                  <a:lnTo>
                    <a:pt x="17152770" y="868182"/>
                  </a:lnTo>
                  <a:lnTo>
                    <a:pt x="17152770" y="11049106"/>
                  </a:lnTo>
                  <a:lnTo>
                    <a:pt x="17091811" y="11049106"/>
                  </a:lnTo>
                  <a:lnTo>
                    <a:pt x="17091811" y="868182"/>
                  </a:lnTo>
                  <a:close/>
                  <a:moveTo>
                    <a:pt x="16955920" y="868182"/>
                  </a:moveTo>
                  <a:lnTo>
                    <a:pt x="16971161" y="868182"/>
                  </a:lnTo>
                  <a:lnTo>
                    <a:pt x="16971161" y="11049106"/>
                  </a:lnTo>
                  <a:lnTo>
                    <a:pt x="16955920" y="11049106"/>
                  </a:lnTo>
                  <a:lnTo>
                    <a:pt x="16955920" y="868182"/>
                  </a:lnTo>
                  <a:close/>
                  <a:moveTo>
                    <a:pt x="16665090" y="60960"/>
                  </a:moveTo>
                  <a:cubicBezTo>
                    <a:pt x="16671440" y="292100"/>
                    <a:pt x="16859400" y="480060"/>
                    <a:pt x="17091811" y="482600"/>
                  </a:cubicBezTo>
                  <a:lnTo>
                    <a:pt x="17091811" y="865489"/>
                  </a:lnTo>
                  <a:lnTo>
                    <a:pt x="17152770" y="865489"/>
                  </a:lnTo>
                  <a:lnTo>
                    <a:pt x="17152770" y="419100"/>
                  </a:lnTo>
                  <a:lnTo>
                    <a:pt x="17119750" y="421640"/>
                  </a:lnTo>
                  <a:cubicBezTo>
                    <a:pt x="17112131" y="421640"/>
                    <a:pt x="17104511" y="422910"/>
                    <a:pt x="17096890" y="422910"/>
                  </a:cubicBezTo>
                  <a:cubicBezTo>
                    <a:pt x="16892420" y="422910"/>
                    <a:pt x="16724781" y="256540"/>
                    <a:pt x="16724781" y="50800"/>
                  </a:cubicBezTo>
                  <a:lnTo>
                    <a:pt x="16724781" y="33020"/>
                  </a:lnTo>
                  <a:lnTo>
                    <a:pt x="16726050" y="1270"/>
                  </a:lnTo>
                  <a:lnTo>
                    <a:pt x="15772983" y="1270"/>
                  </a:lnTo>
                  <a:lnTo>
                    <a:pt x="15772983" y="62230"/>
                  </a:lnTo>
                  <a:lnTo>
                    <a:pt x="16665090" y="60960"/>
                  </a:lnTo>
                  <a:close/>
                  <a:moveTo>
                    <a:pt x="16548250" y="196850"/>
                  </a:moveTo>
                  <a:cubicBezTo>
                    <a:pt x="16601590" y="394970"/>
                    <a:pt x="16756531" y="549910"/>
                    <a:pt x="16955920" y="600710"/>
                  </a:cubicBezTo>
                  <a:lnTo>
                    <a:pt x="16955920" y="865489"/>
                  </a:lnTo>
                  <a:lnTo>
                    <a:pt x="16971161" y="865489"/>
                  </a:lnTo>
                  <a:lnTo>
                    <a:pt x="16971161" y="589280"/>
                  </a:lnTo>
                  <a:lnTo>
                    <a:pt x="16964811" y="588010"/>
                  </a:lnTo>
                  <a:cubicBezTo>
                    <a:pt x="16766690" y="539750"/>
                    <a:pt x="16611750" y="386080"/>
                    <a:pt x="16560950" y="187960"/>
                  </a:cubicBezTo>
                  <a:lnTo>
                    <a:pt x="16559681" y="181610"/>
                  </a:lnTo>
                  <a:lnTo>
                    <a:pt x="15788326" y="181610"/>
                  </a:lnTo>
                  <a:lnTo>
                    <a:pt x="15788326" y="196850"/>
                  </a:lnTo>
                  <a:lnTo>
                    <a:pt x="16548250" y="196850"/>
                  </a:lnTo>
                  <a:close/>
                  <a:moveTo>
                    <a:pt x="1511678" y="0"/>
                  </a:moveTo>
                  <a:lnTo>
                    <a:pt x="15795999" y="0"/>
                  </a:lnTo>
                  <a:lnTo>
                    <a:pt x="15795999" y="60960"/>
                  </a:lnTo>
                  <a:lnTo>
                    <a:pt x="1511678" y="60960"/>
                  </a:lnTo>
                  <a:lnTo>
                    <a:pt x="1511678" y="0"/>
                  </a:lnTo>
                  <a:close/>
                  <a:moveTo>
                    <a:pt x="1511678" y="181610"/>
                  </a:moveTo>
                  <a:lnTo>
                    <a:pt x="15795999" y="181610"/>
                  </a:lnTo>
                  <a:lnTo>
                    <a:pt x="15795999" y="196850"/>
                  </a:lnTo>
                  <a:lnTo>
                    <a:pt x="1511678" y="196850"/>
                  </a:lnTo>
                  <a:lnTo>
                    <a:pt x="1511678" y="181610"/>
                  </a:lnTo>
                  <a:close/>
                </a:path>
              </a:pathLst>
            </a:custGeom>
            <a:solidFill>
              <a:srgbClr val="9D8A66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BA44EE9-69F0-9B66-0ED5-87E57DEFC8E0}"/>
                </a:ext>
              </a:extLst>
            </p:cNvPr>
            <p:cNvGrpSpPr/>
            <p:nvPr/>
          </p:nvGrpSpPr>
          <p:grpSpPr>
            <a:xfrm>
              <a:off x="445913" y="500812"/>
              <a:ext cx="6668173" cy="9690377"/>
              <a:chOff x="445913" y="500812"/>
              <a:chExt cx="6668173" cy="969037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445913" y="9036903"/>
                <a:ext cx="1162742" cy="1154286"/>
              </a:xfrm>
              <a:custGeom>
                <a:avLst/>
                <a:gdLst/>
                <a:ahLst/>
                <a:cxnLst/>
                <a:rect l="l" t="t" r="r" b="b"/>
                <a:pathLst>
                  <a:path w="1162742" h="1154286">
                    <a:moveTo>
                      <a:pt x="0" y="0"/>
                    </a:moveTo>
                    <a:lnTo>
                      <a:pt x="1162743" y="0"/>
                    </a:lnTo>
                    <a:lnTo>
                      <a:pt x="1162743" y="1154285"/>
                    </a:lnTo>
                    <a:lnTo>
                      <a:pt x="0" y="11542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 flipH="1">
                <a:off x="5951344" y="9036903"/>
                <a:ext cx="1162742" cy="1154286"/>
              </a:xfrm>
              <a:custGeom>
                <a:avLst/>
                <a:gdLst/>
                <a:ahLst/>
                <a:cxnLst/>
                <a:rect l="l" t="t" r="r" b="b"/>
                <a:pathLst>
                  <a:path w="1162742" h="1154286">
                    <a:moveTo>
                      <a:pt x="1162743" y="0"/>
                    </a:moveTo>
                    <a:lnTo>
                      <a:pt x="0" y="0"/>
                    </a:lnTo>
                    <a:lnTo>
                      <a:pt x="0" y="1154285"/>
                    </a:lnTo>
                    <a:lnTo>
                      <a:pt x="1162743" y="1154285"/>
                    </a:lnTo>
                    <a:lnTo>
                      <a:pt x="1162743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 flipV="1">
                <a:off x="445913" y="500812"/>
                <a:ext cx="1162742" cy="1154286"/>
              </a:xfrm>
              <a:custGeom>
                <a:avLst/>
                <a:gdLst/>
                <a:ahLst/>
                <a:cxnLst/>
                <a:rect l="l" t="t" r="r" b="b"/>
                <a:pathLst>
                  <a:path w="1162742" h="1154286">
                    <a:moveTo>
                      <a:pt x="0" y="1154285"/>
                    </a:moveTo>
                    <a:lnTo>
                      <a:pt x="1162743" y="1154285"/>
                    </a:lnTo>
                    <a:lnTo>
                      <a:pt x="1162743" y="0"/>
                    </a:lnTo>
                    <a:lnTo>
                      <a:pt x="0" y="0"/>
                    </a:lnTo>
                    <a:lnTo>
                      <a:pt x="0" y="1154285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 flipH="1" flipV="1">
                <a:off x="5951344" y="500812"/>
                <a:ext cx="1162742" cy="1154286"/>
              </a:xfrm>
              <a:custGeom>
                <a:avLst/>
                <a:gdLst/>
                <a:ahLst/>
                <a:cxnLst/>
                <a:rect l="l" t="t" r="r" b="b"/>
                <a:pathLst>
                  <a:path w="1162742" h="1154286">
                    <a:moveTo>
                      <a:pt x="1162743" y="1154285"/>
                    </a:moveTo>
                    <a:lnTo>
                      <a:pt x="0" y="1154285"/>
                    </a:lnTo>
                    <a:lnTo>
                      <a:pt x="0" y="0"/>
                    </a:lnTo>
                    <a:lnTo>
                      <a:pt x="1162743" y="0"/>
                    </a:lnTo>
                    <a:lnTo>
                      <a:pt x="1162743" y="1154285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ED65599-F3BF-90B5-1FF3-51FA10D4B9D2}"/>
                </a:ext>
              </a:extLst>
            </p:cNvPr>
            <p:cNvGrpSpPr/>
            <p:nvPr/>
          </p:nvGrpSpPr>
          <p:grpSpPr>
            <a:xfrm>
              <a:off x="1607736" y="8014693"/>
              <a:ext cx="4341028" cy="775312"/>
              <a:chOff x="1609486" y="8014693"/>
              <a:chExt cx="4341028" cy="77531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243561" y="8014693"/>
                <a:ext cx="1069379" cy="775312"/>
              </a:xfrm>
              <a:custGeom>
                <a:avLst/>
                <a:gdLst/>
                <a:ahLst/>
                <a:cxnLst/>
                <a:rect l="l" t="t" r="r" b="b"/>
                <a:pathLst>
                  <a:path w="1069379" h="775312">
                    <a:moveTo>
                      <a:pt x="0" y="0"/>
                    </a:moveTo>
                    <a:lnTo>
                      <a:pt x="1069378" y="0"/>
                    </a:lnTo>
                    <a:lnTo>
                      <a:pt x="1069378" y="775311"/>
                    </a:lnTo>
                    <a:lnTo>
                      <a:pt x="0" y="7753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8297A5A-4FA8-2EE4-CA73-F58DDEA87C54}"/>
                  </a:ext>
                </a:extLst>
              </p:cNvPr>
              <p:cNvGrpSpPr/>
              <p:nvPr/>
            </p:nvGrpSpPr>
            <p:grpSpPr>
              <a:xfrm>
                <a:off x="1609486" y="8235169"/>
                <a:ext cx="1568519" cy="452148"/>
                <a:chOff x="1609486" y="8235169"/>
                <a:chExt cx="1568519" cy="452148"/>
              </a:xfrm>
            </p:grpSpPr>
            <p:sp>
              <p:nvSpPr>
                <p:cNvPr id="17" name="AutoShape 17"/>
                <p:cNvSpPr/>
                <p:nvPr/>
              </p:nvSpPr>
              <p:spPr>
                <a:xfrm flipV="1">
                  <a:off x="1609486" y="8235169"/>
                  <a:ext cx="1354226" cy="0"/>
                </a:xfrm>
                <a:prstGeom prst="line">
                  <a:avLst/>
                </a:prstGeom>
                <a:ln w="9525" cap="rnd">
                  <a:solidFill>
                    <a:srgbClr val="6B4C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1609486" y="8503549"/>
                  <a:ext cx="1568519" cy="183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460"/>
                    </a:lnSpc>
                    <a:spcBef>
                      <a:spcPct val="0"/>
                    </a:spcBef>
                  </a:pPr>
                  <a:r>
                    <a:rPr lang="en-US" sz="1050" spc="10" dirty="0">
                      <a:solidFill>
                        <a:srgbClr val="604500"/>
                      </a:solidFill>
                      <a:latin typeface="DM Serif Display"/>
                    </a:rPr>
                    <a:t>Date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633E036-A26B-2308-E93F-B70FAE2EEA58}"/>
                  </a:ext>
                </a:extLst>
              </p:cNvPr>
              <p:cNvGrpSpPr/>
              <p:nvPr/>
            </p:nvGrpSpPr>
            <p:grpSpPr>
              <a:xfrm>
                <a:off x="4381995" y="8235169"/>
                <a:ext cx="1568519" cy="453145"/>
                <a:chOff x="4381995" y="8235169"/>
                <a:chExt cx="1568519" cy="453145"/>
              </a:xfrm>
            </p:grpSpPr>
            <p:sp>
              <p:nvSpPr>
                <p:cNvPr id="18" name="AutoShape 18"/>
                <p:cNvSpPr/>
                <p:nvPr/>
              </p:nvSpPr>
              <p:spPr>
                <a:xfrm flipV="1">
                  <a:off x="4596288" y="8235169"/>
                  <a:ext cx="1354226" cy="0"/>
                </a:xfrm>
                <a:prstGeom prst="line">
                  <a:avLst/>
                </a:prstGeom>
                <a:ln w="9525" cap="rnd">
                  <a:solidFill>
                    <a:srgbClr val="6B4C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4381995" y="8504546"/>
                  <a:ext cx="1568519" cy="1837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460"/>
                    </a:lnSpc>
                  </a:pPr>
                  <a:r>
                    <a:rPr lang="en-US" sz="1050" spc="10" dirty="0">
                      <a:solidFill>
                        <a:srgbClr val="604500"/>
                      </a:solidFill>
                      <a:latin typeface="DM Serif Display"/>
                    </a:rPr>
                    <a:t>Signed</a:t>
                  </a: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6414203-94D3-8F58-CCE1-B3BD0F342BC5}"/>
                </a:ext>
              </a:extLst>
            </p:cNvPr>
            <p:cNvGrpSpPr/>
            <p:nvPr/>
          </p:nvGrpSpPr>
          <p:grpSpPr>
            <a:xfrm>
              <a:off x="1646324" y="5714972"/>
              <a:ext cx="4263853" cy="1489261"/>
              <a:chOff x="1648074" y="5714972"/>
              <a:chExt cx="4263853" cy="148926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E446413-0407-0F04-6F7A-D051FBA955A1}"/>
                  </a:ext>
                </a:extLst>
              </p:cNvPr>
              <p:cNvGrpSpPr/>
              <p:nvPr/>
            </p:nvGrpSpPr>
            <p:grpSpPr>
              <a:xfrm>
                <a:off x="1648074" y="5714972"/>
                <a:ext cx="4263853" cy="194520"/>
                <a:chOff x="1648074" y="5714972"/>
                <a:chExt cx="4263853" cy="194520"/>
              </a:xfrm>
            </p:grpSpPr>
            <p:sp>
              <p:nvSpPr>
                <p:cNvPr id="5" name="TextBox 5"/>
                <p:cNvSpPr txBox="1"/>
                <p:nvPr/>
              </p:nvSpPr>
              <p:spPr>
                <a:xfrm>
                  <a:off x="1648074" y="5714972"/>
                  <a:ext cx="1402113" cy="1933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604500"/>
                      </a:solidFill>
                      <a:latin typeface="DM Serif Display"/>
                    </a:rPr>
                    <a:t>ON THE</a:t>
                  </a:r>
                </a:p>
              </p:txBody>
            </p:sp>
            <p:sp>
              <p:nvSpPr>
                <p:cNvPr id="6" name="AutoShape 6"/>
                <p:cNvSpPr/>
                <p:nvPr/>
              </p:nvSpPr>
              <p:spPr>
                <a:xfrm flipV="1">
                  <a:off x="2418275" y="5909492"/>
                  <a:ext cx="3493652" cy="0"/>
                </a:xfrm>
                <a:prstGeom prst="line">
                  <a:avLst/>
                </a:prstGeom>
                <a:ln w="12700" cap="rnd">
                  <a:solidFill>
                    <a:srgbClr val="6B4C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A00F1F7-07DB-D9C8-9070-A38E4CF4ADB3}"/>
                  </a:ext>
                </a:extLst>
              </p:cNvPr>
              <p:cNvGrpSpPr/>
              <p:nvPr/>
            </p:nvGrpSpPr>
            <p:grpSpPr>
              <a:xfrm>
                <a:off x="1648074" y="6146552"/>
                <a:ext cx="4263853" cy="194520"/>
                <a:chOff x="1648074" y="6146552"/>
                <a:chExt cx="4263853" cy="194520"/>
              </a:xfrm>
            </p:grpSpPr>
            <p:sp>
              <p:nvSpPr>
                <p:cNvPr id="8" name="TextBox 8"/>
                <p:cNvSpPr txBox="1"/>
                <p:nvPr/>
              </p:nvSpPr>
              <p:spPr>
                <a:xfrm>
                  <a:off x="1648074" y="6146552"/>
                  <a:ext cx="1402113" cy="1933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604500"/>
                      </a:solidFill>
                      <a:latin typeface="DM Serif Display"/>
                    </a:rPr>
                    <a:t>DAY OF</a:t>
                  </a:r>
                </a:p>
              </p:txBody>
            </p:sp>
            <p:sp>
              <p:nvSpPr>
                <p:cNvPr id="9" name="AutoShape 9"/>
                <p:cNvSpPr/>
                <p:nvPr/>
              </p:nvSpPr>
              <p:spPr>
                <a:xfrm flipV="1">
                  <a:off x="2418275" y="6341072"/>
                  <a:ext cx="3493652" cy="0"/>
                </a:xfrm>
                <a:prstGeom prst="line">
                  <a:avLst/>
                </a:prstGeom>
                <a:ln w="12700" cap="rnd">
                  <a:solidFill>
                    <a:srgbClr val="6B4C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5A17A51-65C1-3151-5B65-3F9B9FB6311E}"/>
                  </a:ext>
                </a:extLst>
              </p:cNvPr>
              <p:cNvGrpSpPr/>
              <p:nvPr/>
            </p:nvGrpSpPr>
            <p:grpSpPr>
              <a:xfrm>
                <a:off x="1648074" y="6578132"/>
                <a:ext cx="4263853" cy="194520"/>
                <a:chOff x="1648074" y="6578133"/>
                <a:chExt cx="4263853" cy="194520"/>
              </a:xfrm>
            </p:grpSpPr>
            <p:sp>
              <p:nvSpPr>
                <p:cNvPr id="11" name="TextBox 11"/>
                <p:cNvSpPr txBox="1"/>
                <p:nvPr/>
              </p:nvSpPr>
              <p:spPr>
                <a:xfrm>
                  <a:off x="1648074" y="6578133"/>
                  <a:ext cx="1402113" cy="1933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604500"/>
                      </a:solidFill>
                      <a:latin typeface="DM Serif Display"/>
                    </a:rPr>
                    <a:t>IN THE YEAR</a:t>
                  </a:r>
                </a:p>
              </p:txBody>
            </p:sp>
            <p:sp>
              <p:nvSpPr>
                <p:cNvPr id="12" name="AutoShape 12"/>
                <p:cNvSpPr/>
                <p:nvPr/>
              </p:nvSpPr>
              <p:spPr>
                <a:xfrm>
                  <a:off x="2848479" y="6772653"/>
                  <a:ext cx="3063448" cy="0"/>
                </a:xfrm>
                <a:prstGeom prst="line">
                  <a:avLst/>
                </a:prstGeom>
                <a:ln w="12700" cap="rnd">
                  <a:solidFill>
                    <a:srgbClr val="6B4C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E8C6D4A-4EE7-4924-1B60-308736FB58FD}"/>
                  </a:ext>
                </a:extLst>
              </p:cNvPr>
              <p:cNvGrpSpPr/>
              <p:nvPr/>
            </p:nvGrpSpPr>
            <p:grpSpPr>
              <a:xfrm>
                <a:off x="1648074" y="7009713"/>
                <a:ext cx="4263853" cy="194520"/>
                <a:chOff x="1648074" y="7009713"/>
                <a:chExt cx="4263853" cy="194520"/>
              </a:xfrm>
            </p:grpSpPr>
            <p:sp>
              <p:nvSpPr>
                <p:cNvPr id="14" name="TextBox 14"/>
                <p:cNvSpPr txBox="1"/>
                <p:nvPr/>
              </p:nvSpPr>
              <p:spPr>
                <a:xfrm>
                  <a:off x="1648074" y="7009713"/>
                  <a:ext cx="1402113" cy="1933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604500"/>
                      </a:solidFill>
                      <a:latin typeface="DM Serif Display"/>
                    </a:rPr>
                    <a:t>AT</a:t>
                  </a:r>
                </a:p>
              </p:txBody>
            </p:sp>
            <p:sp>
              <p:nvSpPr>
                <p:cNvPr id="15" name="AutoShape 15"/>
                <p:cNvSpPr/>
                <p:nvPr/>
              </p:nvSpPr>
              <p:spPr>
                <a:xfrm>
                  <a:off x="1976093" y="7204233"/>
                  <a:ext cx="3935834" cy="0"/>
                </a:xfrm>
                <a:prstGeom prst="line">
                  <a:avLst/>
                </a:prstGeom>
                <a:ln w="12700" cap="rnd">
                  <a:solidFill>
                    <a:srgbClr val="6B4C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" name="TextBox 19"/>
            <p:cNvSpPr txBox="1"/>
            <p:nvPr/>
          </p:nvSpPr>
          <p:spPr>
            <a:xfrm>
              <a:off x="1001195" y="4168799"/>
              <a:ext cx="5554110" cy="9489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376"/>
                </a:lnSpc>
                <a:spcBef>
                  <a:spcPct val="0"/>
                </a:spcBef>
              </a:pPr>
              <a:r>
                <a:rPr lang="en-US" sz="5250" dirty="0">
                  <a:solidFill>
                    <a:srgbClr val="604500"/>
                  </a:solidFill>
                  <a:latin typeface="Great Vibes" pitchFamily="2" charset="0"/>
                </a:rPr>
                <a:t>Jacqueline Thompson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1500396" y="4958128"/>
              <a:ext cx="4555708" cy="0"/>
            </a:xfrm>
            <a:prstGeom prst="line">
              <a:avLst/>
            </a:prstGeom>
            <a:ln w="9525" cap="rnd">
              <a:solidFill>
                <a:srgbClr val="6B4C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54250" y="3646927"/>
              <a:ext cx="6048000" cy="270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7"/>
                </a:lnSpc>
                <a:spcBef>
                  <a:spcPct val="0"/>
                </a:spcBef>
              </a:pPr>
              <a:r>
                <a:rPr lang="en-US" sz="1600" dirty="0">
                  <a:solidFill>
                    <a:srgbClr val="604500"/>
                  </a:solidFill>
                  <a:latin typeface="DM Serif Display" pitchFamily="2" charset="0"/>
                </a:rPr>
                <a:t>This is to acknowledge the death of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92282" y="1479802"/>
              <a:ext cx="4771937" cy="1687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9"/>
                </a:lnSpc>
              </a:pPr>
              <a:r>
                <a:rPr lang="en-US" sz="5499" dirty="0">
                  <a:solidFill>
                    <a:srgbClr val="604500"/>
                  </a:solidFill>
                  <a:latin typeface="DM Serif Display" pitchFamily="2" charset="0"/>
                </a:rPr>
                <a:t>DEATH CERTIFICATE</a:t>
              </a:r>
            </a:p>
          </p:txBody>
        </p:sp>
        <p:sp>
          <p:nvSpPr>
            <p:cNvPr id="20" name="TemplateLAB"/>
            <p:cNvSpPr/>
            <p:nvPr/>
          </p:nvSpPr>
          <p:spPr>
            <a:xfrm>
              <a:off x="3255650" y="9867482"/>
              <a:ext cx="1048699" cy="173035"/>
            </a:xfrm>
            <a:custGeom>
              <a:avLst/>
              <a:gdLst/>
              <a:ahLst/>
              <a:cxnLst/>
              <a:rect l="l" t="t" r="r" b="b"/>
              <a:pathLst>
                <a:path w="1048699" h="173035">
                  <a:moveTo>
                    <a:pt x="0" y="0"/>
                  </a:moveTo>
                  <a:lnTo>
                    <a:pt x="1048700" y="0"/>
                  </a:lnTo>
                  <a:lnTo>
                    <a:pt x="1048700" y="173036"/>
                  </a:lnTo>
                  <a:lnTo>
                    <a:pt x="0" y="173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Great Vibes</vt:lpstr>
      <vt:lpstr>DM Serif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certificate templates (portrait)</dc:title>
  <dc:creator>Hoang Anh</dc:creator>
  <cp:lastModifiedBy>Hoang Anh</cp:lastModifiedBy>
  <cp:revision>12</cp:revision>
  <dcterms:created xsi:type="dcterms:W3CDTF">2006-08-16T00:00:00Z</dcterms:created>
  <dcterms:modified xsi:type="dcterms:W3CDTF">2023-09-07T09:56:42Z</dcterms:modified>
  <dc:identifier>DAFtcst720s</dc:identifier>
</cp:coreProperties>
</file>