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ormorant Garamond" pitchFamily="2" charset="0"/>
      <p:regular r:id="rId7"/>
      <p:bold r:id="rId8"/>
      <p:italic r:id="rId9"/>
      <p:boldItalic r:id="rId10"/>
    </p:embeddedFont>
    <p:embeddedFont>
      <p:font typeface="Italianno" pitchFamily="2" charset="0"/>
      <p:regular r:id="rId11"/>
    </p:embeddedFont>
    <p:embeddedFont>
      <p:font typeface="Libre Baskerville" panose="02000000000000000000" pitchFamily="2" charset="0"/>
      <p:regular r:id="rId12"/>
      <p:bold r:id="rId13"/>
      <p:italic r:id="rId14"/>
    </p:embeddedFont>
    <p:embeddedFont>
      <p:font typeface="Montserrat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1" d="100"/>
          <a:sy n="91" d="100"/>
        </p:scale>
        <p:origin x="10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theme" Target="theme/theme1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">
            <a:extLst>
              <a:ext uri="{FF2B5EF4-FFF2-40B4-BE49-F238E27FC236}">
                <a16:creationId xmlns:a16="http://schemas.microsoft.com/office/drawing/2014/main" id="{480A9254-BCAA-2206-8517-54A2641DFB4C}"/>
              </a:ext>
            </a:extLst>
          </p:cNvPr>
          <p:cNvGrpSpPr/>
          <p:nvPr/>
        </p:nvGrpSpPr>
        <p:grpSpPr>
          <a:xfrm>
            <a:off x="-5540" y="393765"/>
            <a:ext cx="10704479" cy="6981590"/>
            <a:chOff x="-5540" y="393765"/>
            <a:chExt cx="10704479" cy="698159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49DE411-ECCA-1B6A-452D-E3574528824B}"/>
                </a:ext>
              </a:extLst>
            </p:cNvPr>
            <p:cNvGrpSpPr/>
            <p:nvPr/>
          </p:nvGrpSpPr>
          <p:grpSpPr>
            <a:xfrm>
              <a:off x="-5540" y="393765"/>
              <a:ext cx="10704479" cy="6768969"/>
              <a:chOff x="-6239" y="395515"/>
              <a:chExt cx="10704479" cy="6768969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326742" y="395515"/>
                <a:ext cx="10038517" cy="2494149"/>
              </a:xfrm>
              <a:custGeom>
                <a:avLst/>
                <a:gdLst/>
                <a:ahLst/>
                <a:cxnLst/>
                <a:rect l="l" t="t" r="r" b="b"/>
                <a:pathLst>
                  <a:path w="13384689" h="3325532">
                    <a:moveTo>
                      <a:pt x="0" y="0"/>
                    </a:moveTo>
                    <a:lnTo>
                      <a:pt x="13384689" y="0"/>
                    </a:lnTo>
                    <a:lnTo>
                      <a:pt x="13384689" y="3325532"/>
                    </a:lnTo>
                    <a:lnTo>
                      <a:pt x="0" y="332553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4"/>
              <p:cNvSpPr/>
              <p:nvPr/>
            </p:nvSpPr>
            <p:spPr>
              <a:xfrm flipV="1">
                <a:off x="326742" y="4670335"/>
                <a:ext cx="10038517" cy="2494149"/>
              </a:xfrm>
              <a:custGeom>
                <a:avLst/>
                <a:gdLst/>
                <a:ahLst/>
                <a:cxnLst/>
                <a:rect l="l" t="t" r="r" b="b"/>
                <a:pathLst>
                  <a:path w="13384689" h="3325532">
                    <a:moveTo>
                      <a:pt x="0" y="3325532"/>
                    </a:moveTo>
                    <a:lnTo>
                      <a:pt x="13384689" y="3325532"/>
                    </a:lnTo>
                    <a:lnTo>
                      <a:pt x="13384689" y="0"/>
                    </a:lnTo>
                    <a:lnTo>
                      <a:pt x="0" y="0"/>
                    </a:lnTo>
                    <a:lnTo>
                      <a:pt x="0" y="3325532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-6239" y="2494297"/>
                <a:ext cx="1524479" cy="2754411"/>
              </a:xfrm>
              <a:custGeom>
                <a:avLst/>
                <a:gdLst/>
                <a:ahLst/>
                <a:cxnLst/>
                <a:rect l="l" t="t" r="r" b="b"/>
                <a:pathLst>
                  <a:path w="2032638" h="3672548">
                    <a:moveTo>
                      <a:pt x="0" y="0"/>
                    </a:moveTo>
                    <a:lnTo>
                      <a:pt x="2032638" y="0"/>
                    </a:lnTo>
                    <a:lnTo>
                      <a:pt x="2032638" y="3672548"/>
                    </a:lnTo>
                    <a:lnTo>
                      <a:pt x="0" y="367254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 flipH="1">
                <a:off x="9173761" y="2494297"/>
                <a:ext cx="1524479" cy="2754411"/>
              </a:xfrm>
              <a:custGeom>
                <a:avLst/>
                <a:gdLst/>
                <a:ahLst/>
                <a:cxnLst/>
                <a:rect l="l" t="t" r="r" b="b"/>
                <a:pathLst>
                  <a:path w="2032638" h="3672548">
                    <a:moveTo>
                      <a:pt x="2032638" y="0"/>
                    </a:moveTo>
                    <a:lnTo>
                      <a:pt x="0" y="0"/>
                    </a:lnTo>
                    <a:lnTo>
                      <a:pt x="0" y="3672548"/>
                    </a:lnTo>
                    <a:lnTo>
                      <a:pt x="2032638" y="3672548"/>
                    </a:lnTo>
                    <a:lnTo>
                      <a:pt x="2032638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279F9FB-F4D4-96CE-6B84-7434647EF4E9}"/>
                </a:ext>
              </a:extLst>
            </p:cNvPr>
            <p:cNvGrpSpPr/>
            <p:nvPr/>
          </p:nvGrpSpPr>
          <p:grpSpPr>
            <a:xfrm>
              <a:off x="2546678" y="6110741"/>
              <a:ext cx="5599033" cy="314075"/>
              <a:chOff x="2547201" y="6110741"/>
              <a:chExt cx="5599033" cy="31407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F3FF0E0-BDFB-5CC9-EE21-E91C581D0CDE}"/>
                  </a:ext>
                </a:extLst>
              </p:cNvPr>
              <p:cNvGrpSpPr/>
              <p:nvPr/>
            </p:nvGrpSpPr>
            <p:grpSpPr>
              <a:xfrm>
                <a:off x="2547201" y="6110741"/>
                <a:ext cx="2507911" cy="314075"/>
                <a:chOff x="2547201" y="6110741"/>
                <a:chExt cx="2507911" cy="314075"/>
              </a:xfrm>
            </p:grpSpPr>
            <p:sp>
              <p:nvSpPr>
                <p:cNvPr id="8" name="TextBox 8"/>
                <p:cNvSpPr txBox="1"/>
                <p:nvPr/>
              </p:nvSpPr>
              <p:spPr>
                <a:xfrm>
                  <a:off x="2547201" y="6168454"/>
                  <a:ext cx="2507911" cy="25636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144"/>
                    </a:lnSpc>
                  </a:pPr>
                  <a:r>
                    <a:rPr lang="en-US" sz="1550" i="1" dirty="0">
                      <a:solidFill>
                        <a:srgbClr val="003454"/>
                      </a:solidFill>
                      <a:latin typeface="Libre Baskerville" panose="02000000000000000000" pitchFamily="2" charset="0"/>
                    </a:rPr>
                    <a:t>Date</a:t>
                  </a:r>
                </a:p>
              </p:txBody>
            </p:sp>
            <p:sp>
              <p:nvSpPr>
                <p:cNvPr id="23" name="AutoShape 23"/>
                <p:cNvSpPr/>
                <p:nvPr/>
              </p:nvSpPr>
              <p:spPr>
                <a:xfrm>
                  <a:off x="2923083" y="6110741"/>
                  <a:ext cx="1756146" cy="0"/>
                </a:xfrm>
                <a:prstGeom prst="line">
                  <a:avLst/>
                </a:prstGeom>
                <a:ln w="9525" cap="flat">
                  <a:solidFill>
                    <a:srgbClr val="003454"/>
                  </a:solidFill>
                  <a:prstDash val="sysDot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i="1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52ED4B8-CE09-0F9D-4203-AE6095E2008E}"/>
                  </a:ext>
                </a:extLst>
              </p:cNvPr>
              <p:cNvGrpSpPr/>
              <p:nvPr/>
            </p:nvGrpSpPr>
            <p:grpSpPr>
              <a:xfrm>
                <a:off x="6276161" y="6110741"/>
                <a:ext cx="1870073" cy="314075"/>
                <a:chOff x="6276161" y="6110741"/>
                <a:chExt cx="1870073" cy="314075"/>
              </a:xfrm>
            </p:grpSpPr>
            <p:sp>
              <p:nvSpPr>
                <p:cNvPr id="9" name="TextBox 9"/>
                <p:cNvSpPr txBox="1"/>
                <p:nvPr/>
              </p:nvSpPr>
              <p:spPr>
                <a:xfrm>
                  <a:off x="6276161" y="6168454"/>
                  <a:ext cx="1870073" cy="25636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144"/>
                    </a:lnSpc>
                  </a:pPr>
                  <a:r>
                    <a:rPr lang="en-US" sz="1550" i="1" dirty="0">
                      <a:solidFill>
                        <a:srgbClr val="003454"/>
                      </a:solidFill>
                      <a:latin typeface="Libre Baskerville" panose="02000000000000000000" pitchFamily="2" charset="0"/>
                    </a:rPr>
                    <a:t>Signed</a:t>
                  </a:r>
                </a:p>
              </p:txBody>
            </p:sp>
            <p:sp>
              <p:nvSpPr>
                <p:cNvPr id="24" name="AutoShape 24"/>
                <p:cNvSpPr/>
                <p:nvPr/>
              </p:nvSpPr>
              <p:spPr>
                <a:xfrm>
                  <a:off x="6333124" y="6110741"/>
                  <a:ext cx="1756146" cy="0"/>
                </a:xfrm>
                <a:prstGeom prst="line">
                  <a:avLst/>
                </a:prstGeom>
                <a:ln w="9525" cap="flat">
                  <a:solidFill>
                    <a:srgbClr val="003454"/>
                  </a:solidFill>
                  <a:prstDash val="sysDot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i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9B096B9-0E3B-3365-33B6-44433EA33913}"/>
                </a:ext>
              </a:extLst>
            </p:cNvPr>
            <p:cNvGrpSpPr/>
            <p:nvPr/>
          </p:nvGrpSpPr>
          <p:grpSpPr>
            <a:xfrm>
              <a:off x="1770054" y="4328228"/>
              <a:ext cx="7152280" cy="888969"/>
              <a:chOff x="1769860" y="4328228"/>
              <a:chExt cx="7152280" cy="888969"/>
            </a:xfrm>
          </p:grpSpPr>
          <p:sp>
            <p:nvSpPr>
              <p:cNvPr id="14" name="AutoShape 14"/>
              <p:cNvSpPr/>
              <p:nvPr/>
            </p:nvSpPr>
            <p:spPr>
              <a:xfrm>
                <a:off x="2089009" y="5217197"/>
                <a:ext cx="6833131" cy="0"/>
              </a:xfrm>
              <a:prstGeom prst="line">
                <a:avLst/>
              </a:prstGeom>
              <a:ln w="9525" cap="flat">
                <a:solidFill>
                  <a:srgbClr val="003454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i="1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769860" y="4968150"/>
                <a:ext cx="782299" cy="2392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44"/>
                  </a:lnSpc>
                </a:pPr>
                <a:r>
                  <a:rPr lang="en-US" sz="1400" i="1" spc="46" dirty="0">
                    <a:solidFill>
                      <a:srgbClr val="003454"/>
                    </a:solidFill>
                    <a:latin typeface="Libre Baskerville" panose="02000000000000000000" pitchFamily="2" charset="0"/>
                  </a:rPr>
                  <a:t>At</a:t>
                </a:r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7920000" y="4567750"/>
                <a:ext cx="1002140" cy="0"/>
              </a:xfrm>
              <a:prstGeom prst="line">
                <a:avLst/>
              </a:prstGeom>
              <a:ln w="9525" cap="flat">
                <a:solidFill>
                  <a:srgbClr val="003454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i="1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6818456" y="4328228"/>
                <a:ext cx="1157278" cy="2392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44"/>
                  </a:lnSpc>
                </a:pPr>
                <a:r>
                  <a:rPr lang="en-US" sz="1400" i="1" spc="46" dirty="0">
                    <a:solidFill>
                      <a:srgbClr val="003454"/>
                    </a:solidFill>
                    <a:latin typeface="Libre Baskerville" panose="02000000000000000000" pitchFamily="2" charset="0"/>
                  </a:rPr>
                  <a:t>In the year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6633185" y="4328228"/>
                <a:ext cx="114165" cy="2367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044"/>
                  </a:lnSpc>
                </a:pPr>
                <a:r>
                  <a:rPr lang="en-US" sz="1400" i="1" spc="46" dirty="0">
                    <a:solidFill>
                      <a:srgbClr val="003454"/>
                    </a:solidFill>
                    <a:latin typeface="Montserrat"/>
                  </a:rPr>
                  <a:t>,</a:t>
                </a:r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5148000" y="4567750"/>
                <a:ext cx="1341270" cy="0"/>
              </a:xfrm>
              <a:prstGeom prst="line">
                <a:avLst/>
              </a:prstGeom>
              <a:ln w="9525" cap="flat">
                <a:solidFill>
                  <a:srgbClr val="003454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i="1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4433219" y="4328228"/>
                <a:ext cx="782299" cy="2392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44"/>
                  </a:lnSpc>
                </a:pPr>
                <a:r>
                  <a:rPr lang="en-US" sz="1400" i="1" spc="46" dirty="0">
                    <a:solidFill>
                      <a:srgbClr val="003454"/>
                    </a:solidFill>
                    <a:latin typeface="Libre Baskerville" panose="02000000000000000000" pitchFamily="2" charset="0"/>
                  </a:rPr>
                  <a:t>Day of</a:t>
                </a:r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2520718" y="4567750"/>
                <a:ext cx="1756146" cy="0"/>
              </a:xfrm>
              <a:prstGeom prst="line">
                <a:avLst/>
              </a:prstGeom>
              <a:ln w="9525" cap="flat">
                <a:solidFill>
                  <a:srgbClr val="003454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i="1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769860" y="4328228"/>
                <a:ext cx="1282098" cy="2392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44"/>
                  </a:lnSpc>
                </a:pPr>
                <a:r>
                  <a:rPr lang="en-US" sz="1400" i="1" spc="46" dirty="0">
                    <a:solidFill>
                      <a:srgbClr val="003454"/>
                    </a:solidFill>
                    <a:latin typeface="Libre Baskerville" panose="02000000000000000000" pitchFamily="2" charset="0"/>
                  </a:rPr>
                  <a:t>On the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71FB322-12E5-4CED-2B56-F473B0399D6D}"/>
                </a:ext>
              </a:extLst>
            </p:cNvPr>
            <p:cNvGrpSpPr/>
            <p:nvPr/>
          </p:nvGrpSpPr>
          <p:grpSpPr>
            <a:xfrm>
              <a:off x="1770365" y="2863850"/>
              <a:ext cx="7151658" cy="1286891"/>
              <a:chOff x="1770871" y="2863850"/>
              <a:chExt cx="7151658" cy="1286891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1790694" y="2863850"/>
                <a:ext cx="7112012" cy="12868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000"/>
                  </a:lnSpc>
                  <a:spcBef>
                    <a:spcPct val="0"/>
                  </a:spcBef>
                </a:pPr>
                <a:r>
                  <a:rPr lang="en-US" sz="8450" dirty="0">
                    <a:solidFill>
                      <a:srgbClr val="948039"/>
                    </a:solidFill>
                    <a:latin typeface="Italianno"/>
                  </a:rPr>
                  <a:t>Michael  Williams</a:t>
                </a:r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1770871" y="3830692"/>
                <a:ext cx="7151658" cy="0"/>
              </a:xfrm>
              <a:prstGeom prst="line">
                <a:avLst/>
              </a:prstGeom>
              <a:ln w="9525" cap="flat">
                <a:solidFill>
                  <a:srgbClr val="003454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2693325" y="2240434"/>
              <a:ext cx="5305739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 i="1" spc="72" dirty="0">
                  <a:solidFill>
                    <a:srgbClr val="003454"/>
                  </a:solidFill>
                  <a:latin typeface="Libre Baskerville" panose="02000000000000000000" pitchFamily="2" charset="0"/>
                </a:rPr>
                <a:t>This is to acknowledge the death of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963843" y="1768022"/>
              <a:ext cx="4764703" cy="612920"/>
            </a:xfrm>
            <a:prstGeom prst="rect">
              <a:avLst/>
            </a:prstGeom>
          </p:spPr>
          <p:txBody>
            <a:bodyPr lIns="0" tIns="0" rIns="0" bIns="0" rtlCol="0" anchor="t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ts val="3696"/>
                </a:lnSpc>
              </a:pPr>
              <a:r>
                <a:rPr lang="en-US" sz="3696" b="1" dirty="0">
                  <a:solidFill>
                    <a:srgbClr val="003454"/>
                  </a:solidFill>
                  <a:latin typeface="Cormorant Garamond" pitchFamily="2" charset="0"/>
                </a:rPr>
                <a:t>DEATH CERTIFICATE</a:t>
              </a:r>
            </a:p>
          </p:txBody>
        </p:sp>
        <p:sp>
          <p:nvSpPr>
            <p:cNvPr id="22" name="TemplateLAB"/>
            <p:cNvSpPr/>
            <p:nvPr/>
          </p:nvSpPr>
          <p:spPr>
            <a:xfrm>
              <a:off x="4821845" y="7202320"/>
              <a:ext cx="1048699" cy="173035"/>
            </a:xfrm>
            <a:custGeom>
              <a:avLst/>
              <a:gdLst/>
              <a:ahLst/>
              <a:cxnLst/>
              <a:rect l="l" t="t" r="r" b="b"/>
              <a:pathLst>
                <a:path w="1048699" h="173035">
                  <a:moveTo>
                    <a:pt x="0" y="0"/>
                  </a:moveTo>
                  <a:lnTo>
                    <a:pt x="1048700" y="0"/>
                  </a:lnTo>
                  <a:lnTo>
                    <a:pt x="1048700" y="173036"/>
                  </a:lnTo>
                  <a:lnTo>
                    <a:pt x="0" y="173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22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Libre Baskerville</vt:lpstr>
      <vt:lpstr>Arial</vt:lpstr>
      <vt:lpstr>Montserrat</vt:lpstr>
      <vt:lpstr>Calibri</vt:lpstr>
      <vt:lpstr>Italianno</vt:lpstr>
      <vt:lpstr>Cormorant Garamond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certificate templates (landscape)</dc:title>
  <dc:creator>Hoang Anh</dc:creator>
  <cp:lastModifiedBy>Hoang Anh</cp:lastModifiedBy>
  <cp:revision>19</cp:revision>
  <dcterms:created xsi:type="dcterms:W3CDTF">2006-08-16T00:00:00Z</dcterms:created>
  <dcterms:modified xsi:type="dcterms:W3CDTF">2023-09-07T17:02:08Z</dcterms:modified>
  <dc:identifier>DAFtckJzVQs</dc:identifier>
</cp:coreProperties>
</file>