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Berkshire Swash" panose="02000505000000020003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rmorant Garamond Medium" pitchFamily="2" charset="0"/>
      <p:regular r:id="rId8"/>
      <p:italic r:id="rId9"/>
    </p:embeddedFont>
    <p:embeddedFont>
      <p:font typeface="Italianno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">
            <a:extLst>
              <a:ext uri="{FF2B5EF4-FFF2-40B4-BE49-F238E27FC236}">
                <a16:creationId xmlns:a16="http://schemas.microsoft.com/office/drawing/2014/main" id="{45252123-3FDA-F171-2EE5-677B7150F47A}"/>
              </a:ext>
            </a:extLst>
          </p:cNvPr>
          <p:cNvGrpSpPr/>
          <p:nvPr/>
        </p:nvGrpSpPr>
        <p:grpSpPr>
          <a:xfrm>
            <a:off x="232627" y="241225"/>
            <a:ext cx="10228148" cy="7074049"/>
            <a:chOff x="232627" y="241225"/>
            <a:chExt cx="10228148" cy="7074049"/>
          </a:xfrm>
        </p:grpSpPr>
        <p:sp>
          <p:nvSpPr>
            <p:cNvPr id="4" name="Freeform 4"/>
            <p:cNvSpPr/>
            <p:nvPr/>
          </p:nvSpPr>
          <p:spPr>
            <a:xfrm rot="16200000">
              <a:off x="1809676" y="-1335824"/>
              <a:ext cx="7074049" cy="10228148"/>
            </a:xfrm>
            <a:custGeom>
              <a:avLst/>
              <a:gdLst/>
              <a:ahLst/>
              <a:cxnLst/>
              <a:rect l="l" t="t" r="r" b="b"/>
              <a:pathLst>
                <a:path w="11762486" h="17007016">
                  <a:moveTo>
                    <a:pt x="60960" y="482600"/>
                  </a:moveTo>
                  <a:cubicBezTo>
                    <a:pt x="289560" y="476250"/>
                    <a:pt x="474980" y="290830"/>
                    <a:pt x="481330" y="60960"/>
                  </a:cubicBezTo>
                  <a:lnTo>
                    <a:pt x="1232895" y="60960"/>
                  </a:lnTo>
                  <a:lnTo>
                    <a:pt x="1232895" y="0"/>
                  </a:lnTo>
                  <a:lnTo>
                    <a:pt x="417830" y="0"/>
                  </a:lnTo>
                  <a:lnTo>
                    <a:pt x="419100" y="31750"/>
                  </a:lnTo>
                  <a:lnTo>
                    <a:pt x="419100" y="49530"/>
                  </a:lnTo>
                  <a:cubicBezTo>
                    <a:pt x="419100" y="254000"/>
                    <a:pt x="252730" y="421640"/>
                    <a:pt x="46990" y="421640"/>
                  </a:cubicBezTo>
                  <a:lnTo>
                    <a:pt x="30480" y="421640"/>
                  </a:lnTo>
                  <a:lnTo>
                    <a:pt x="0" y="420370"/>
                  </a:lnTo>
                  <a:lnTo>
                    <a:pt x="0" y="949677"/>
                  </a:lnTo>
                  <a:lnTo>
                    <a:pt x="60960" y="949677"/>
                  </a:lnTo>
                  <a:lnTo>
                    <a:pt x="60960" y="482600"/>
                  </a:lnTo>
                  <a:close/>
                  <a:moveTo>
                    <a:pt x="196850" y="599440"/>
                  </a:moveTo>
                  <a:cubicBezTo>
                    <a:pt x="392430" y="546100"/>
                    <a:pt x="546100" y="393700"/>
                    <a:pt x="598170" y="196850"/>
                  </a:cubicBezTo>
                  <a:lnTo>
                    <a:pt x="1232895" y="196850"/>
                  </a:lnTo>
                  <a:lnTo>
                    <a:pt x="1232895" y="181610"/>
                  </a:lnTo>
                  <a:lnTo>
                    <a:pt x="585470" y="181610"/>
                  </a:lnTo>
                  <a:lnTo>
                    <a:pt x="584200" y="187960"/>
                  </a:lnTo>
                  <a:cubicBezTo>
                    <a:pt x="534670" y="383540"/>
                    <a:pt x="382270" y="535940"/>
                    <a:pt x="186690" y="586740"/>
                  </a:cubicBezTo>
                  <a:lnTo>
                    <a:pt x="180340" y="588010"/>
                  </a:lnTo>
                  <a:lnTo>
                    <a:pt x="180340" y="949677"/>
                  </a:lnTo>
                  <a:lnTo>
                    <a:pt x="195580" y="949677"/>
                  </a:lnTo>
                  <a:lnTo>
                    <a:pt x="196850" y="599440"/>
                  </a:lnTo>
                  <a:close/>
                  <a:moveTo>
                    <a:pt x="0" y="949677"/>
                  </a:moveTo>
                  <a:lnTo>
                    <a:pt x="60960" y="949677"/>
                  </a:lnTo>
                  <a:lnTo>
                    <a:pt x="60960" y="16020301"/>
                  </a:lnTo>
                  <a:lnTo>
                    <a:pt x="0" y="16020301"/>
                  </a:lnTo>
                  <a:lnTo>
                    <a:pt x="0" y="949677"/>
                  </a:lnTo>
                  <a:close/>
                  <a:moveTo>
                    <a:pt x="181610" y="949677"/>
                  </a:moveTo>
                  <a:lnTo>
                    <a:pt x="196850" y="949677"/>
                  </a:lnTo>
                  <a:lnTo>
                    <a:pt x="196850" y="16020301"/>
                  </a:lnTo>
                  <a:lnTo>
                    <a:pt x="181610" y="16020301"/>
                  </a:lnTo>
                  <a:lnTo>
                    <a:pt x="181610" y="949677"/>
                  </a:lnTo>
                  <a:close/>
                  <a:moveTo>
                    <a:pt x="1232895" y="16946057"/>
                  </a:moveTo>
                  <a:lnTo>
                    <a:pt x="10620106" y="16946057"/>
                  </a:lnTo>
                  <a:lnTo>
                    <a:pt x="10620106" y="17007016"/>
                  </a:lnTo>
                  <a:lnTo>
                    <a:pt x="1232895" y="17007016"/>
                  </a:lnTo>
                  <a:lnTo>
                    <a:pt x="1232895" y="16946057"/>
                  </a:lnTo>
                  <a:close/>
                  <a:moveTo>
                    <a:pt x="1232895" y="16810166"/>
                  </a:moveTo>
                  <a:lnTo>
                    <a:pt x="10620106" y="16810166"/>
                  </a:lnTo>
                  <a:lnTo>
                    <a:pt x="10620106" y="16825407"/>
                  </a:lnTo>
                  <a:lnTo>
                    <a:pt x="1232895" y="16825407"/>
                  </a:lnTo>
                  <a:lnTo>
                    <a:pt x="1232895" y="16810166"/>
                  </a:lnTo>
                  <a:close/>
                  <a:moveTo>
                    <a:pt x="481330" y="16946057"/>
                  </a:moveTo>
                  <a:cubicBezTo>
                    <a:pt x="480060" y="16712377"/>
                    <a:pt x="293370" y="16523146"/>
                    <a:pt x="60960" y="16515527"/>
                  </a:cubicBezTo>
                  <a:lnTo>
                    <a:pt x="60960" y="16016315"/>
                  </a:lnTo>
                  <a:lnTo>
                    <a:pt x="0" y="16016315"/>
                  </a:lnTo>
                  <a:lnTo>
                    <a:pt x="0" y="16577757"/>
                  </a:lnTo>
                  <a:lnTo>
                    <a:pt x="35560" y="16576487"/>
                  </a:lnTo>
                  <a:lnTo>
                    <a:pt x="49530" y="16576487"/>
                  </a:lnTo>
                  <a:cubicBezTo>
                    <a:pt x="254000" y="16576487"/>
                    <a:pt x="421640" y="16742857"/>
                    <a:pt x="421640" y="16948596"/>
                  </a:cubicBezTo>
                  <a:cubicBezTo>
                    <a:pt x="421640" y="16956216"/>
                    <a:pt x="421640" y="16963837"/>
                    <a:pt x="420370" y="16973996"/>
                  </a:cubicBezTo>
                  <a:lnTo>
                    <a:pt x="417830" y="17007016"/>
                  </a:lnTo>
                  <a:lnTo>
                    <a:pt x="1237937" y="17007016"/>
                  </a:lnTo>
                  <a:lnTo>
                    <a:pt x="1237937" y="16946057"/>
                  </a:lnTo>
                  <a:lnTo>
                    <a:pt x="481330" y="16946057"/>
                  </a:lnTo>
                  <a:close/>
                  <a:moveTo>
                    <a:pt x="600710" y="16810166"/>
                  </a:moveTo>
                  <a:cubicBezTo>
                    <a:pt x="549910" y="16610777"/>
                    <a:pt x="397510" y="16453296"/>
                    <a:pt x="198120" y="16399957"/>
                  </a:cubicBezTo>
                  <a:lnTo>
                    <a:pt x="198120" y="16020301"/>
                  </a:lnTo>
                  <a:lnTo>
                    <a:pt x="182880" y="16020301"/>
                  </a:lnTo>
                  <a:lnTo>
                    <a:pt x="182880" y="16412657"/>
                  </a:lnTo>
                  <a:lnTo>
                    <a:pt x="189230" y="16413927"/>
                  </a:lnTo>
                  <a:cubicBezTo>
                    <a:pt x="387350" y="16465996"/>
                    <a:pt x="541020" y="16620937"/>
                    <a:pt x="588010" y="16820327"/>
                  </a:cubicBezTo>
                  <a:lnTo>
                    <a:pt x="589280" y="16826677"/>
                  </a:lnTo>
                  <a:lnTo>
                    <a:pt x="1237937" y="16826677"/>
                  </a:lnTo>
                  <a:lnTo>
                    <a:pt x="1237937" y="16811437"/>
                  </a:lnTo>
                  <a:lnTo>
                    <a:pt x="600710" y="16810166"/>
                  </a:lnTo>
                  <a:close/>
                  <a:moveTo>
                    <a:pt x="11700256" y="16515527"/>
                  </a:moveTo>
                  <a:cubicBezTo>
                    <a:pt x="11465306" y="16519337"/>
                    <a:pt x="11274806" y="16709837"/>
                    <a:pt x="11273537" y="16946057"/>
                  </a:cubicBezTo>
                  <a:lnTo>
                    <a:pt x="10615065" y="16946057"/>
                  </a:lnTo>
                  <a:lnTo>
                    <a:pt x="10615065" y="17007016"/>
                  </a:lnTo>
                  <a:lnTo>
                    <a:pt x="11338306" y="17007016"/>
                  </a:lnTo>
                  <a:lnTo>
                    <a:pt x="11335766" y="16973996"/>
                  </a:lnTo>
                  <a:cubicBezTo>
                    <a:pt x="11334497" y="16963837"/>
                    <a:pt x="11334497" y="16954946"/>
                    <a:pt x="11334497" y="16948596"/>
                  </a:cubicBezTo>
                  <a:cubicBezTo>
                    <a:pt x="11334497" y="16744127"/>
                    <a:pt x="11500866" y="16576487"/>
                    <a:pt x="11706606" y="16576487"/>
                  </a:cubicBezTo>
                  <a:cubicBezTo>
                    <a:pt x="11714226" y="16576487"/>
                    <a:pt x="11721847" y="16576487"/>
                    <a:pt x="11729466" y="16577757"/>
                  </a:cubicBezTo>
                  <a:lnTo>
                    <a:pt x="11762486" y="16580296"/>
                  </a:lnTo>
                  <a:lnTo>
                    <a:pt x="11762486" y="16020301"/>
                  </a:lnTo>
                  <a:lnTo>
                    <a:pt x="11701526" y="16020301"/>
                  </a:lnTo>
                  <a:lnTo>
                    <a:pt x="11700256" y="16515527"/>
                  </a:lnTo>
                  <a:close/>
                  <a:moveTo>
                    <a:pt x="11564366" y="16397416"/>
                  </a:moveTo>
                  <a:cubicBezTo>
                    <a:pt x="11364976" y="16449487"/>
                    <a:pt x="11204956" y="16609507"/>
                    <a:pt x="11155426" y="16808896"/>
                  </a:cubicBezTo>
                  <a:lnTo>
                    <a:pt x="10620106" y="16808896"/>
                  </a:lnTo>
                  <a:lnTo>
                    <a:pt x="10620106" y="16824137"/>
                  </a:lnTo>
                  <a:lnTo>
                    <a:pt x="11168126" y="16824137"/>
                  </a:lnTo>
                  <a:lnTo>
                    <a:pt x="11169397" y="16817787"/>
                  </a:lnTo>
                  <a:cubicBezTo>
                    <a:pt x="11217656" y="16618396"/>
                    <a:pt x="11376406" y="16458377"/>
                    <a:pt x="11574526" y="16410118"/>
                  </a:cubicBezTo>
                  <a:lnTo>
                    <a:pt x="11580876" y="16408846"/>
                  </a:lnTo>
                  <a:lnTo>
                    <a:pt x="11580876" y="16012328"/>
                  </a:lnTo>
                  <a:lnTo>
                    <a:pt x="11565636" y="16012328"/>
                  </a:lnTo>
                  <a:lnTo>
                    <a:pt x="11564366" y="16397418"/>
                  </a:lnTo>
                  <a:close/>
                  <a:moveTo>
                    <a:pt x="11700256" y="949677"/>
                  </a:moveTo>
                  <a:lnTo>
                    <a:pt x="11761216" y="949677"/>
                  </a:lnTo>
                  <a:lnTo>
                    <a:pt x="11761216" y="16020303"/>
                  </a:lnTo>
                  <a:lnTo>
                    <a:pt x="11700256" y="16020303"/>
                  </a:lnTo>
                  <a:lnTo>
                    <a:pt x="11700256" y="949677"/>
                  </a:lnTo>
                  <a:close/>
                  <a:moveTo>
                    <a:pt x="11564366" y="949677"/>
                  </a:moveTo>
                  <a:lnTo>
                    <a:pt x="11579606" y="949677"/>
                  </a:lnTo>
                  <a:lnTo>
                    <a:pt x="11579606" y="16020303"/>
                  </a:lnTo>
                  <a:lnTo>
                    <a:pt x="11564366" y="16020303"/>
                  </a:lnTo>
                  <a:lnTo>
                    <a:pt x="11564366" y="949677"/>
                  </a:lnTo>
                  <a:close/>
                  <a:moveTo>
                    <a:pt x="11273536" y="60960"/>
                  </a:moveTo>
                  <a:cubicBezTo>
                    <a:pt x="11279886" y="292100"/>
                    <a:pt x="11467846" y="480060"/>
                    <a:pt x="11700256" y="482600"/>
                  </a:cubicBezTo>
                  <a:lnTo>
                    <a:pt x="11700256" y="945690"/>
                  </a:lnTo>
                  <a:lnTo>
                    <a:pt x="11761216" y="945690"/>
                  </a:lnTo>
                  <a:lnTo>
                    <a:pt x="11761216" y="419100"/>
                  </a:lnTo>
                  <a:lnTo>
                    <a:pt x="11728196" y="421640"/>
                  </a:lnTo>
                  <a:cubicBezTo>
                    <a:pt x="11720576" y="421640"/>
                    <a:pt x="11712956" y="422910"/>
                    <a:pt x="11705336" y="422910"/>
                  </a:cubicBezTo>
                  <a:cubicBezTo>
                    <a:pt x="11500866" y="422910"/>
                    <a:pt x="11333226" y="256540"/>
                    <a:pt x="11333226" y="50800"/>
                  </a:cubicBezTo>
                  <a:lnTo>
                    <a:pt x="11333226" y="33020"/>
                  </a:lnTo>
                  <a:lnTo>
                    <a:pt x="11334496" y="1270"/>
                  </a:lnTo>
                  <a:lnTo>
                    <a:pt x="10604981" y="1270"/>
                  </a:lnTo>
                  <a:lnTo>
                    <a:pt x="10604981" y="62230"/>
                  </a:lnTo>
                  <a:lnTo>
                    <a:pt x="11273536" y="60960"/>
                  </a:lnTo>
                  <a:close/>
                  <a:moveTo>
                    <a:pt x="11156696" y="196850"/>
                  </a:moveTo>
                  <a:cubicBezTo>
                    <a:pt x="11210036" y="394970"/>
                    <a:pt x="11364976" y="549910"/>
                    <a:pt x="11564366" y="600710"/>
                  </a:cubicBezTo>
                  <a:lnTo>
                    <a:pt x="11564366" y="945690"/>
                  </a:lnTo>
                  <a:lnTo>
                    <a:pt x="11579606" y="945690"/>
                  </a:lnTo>
                  <a:lnTo>
                    <a:pt x="11579606" y="589280"/>
                  </a:lnTo>
                  <a:lnTo>
                    <a:pt x="11573256" y="588010"/>
                  </a:lnTo>
                  <a:cubicBezTo>
                    <a:pt x="11375136" y="539750"/>
                    <a:pt x="11220196" y="386080"/>
                    <a:pt x="11169396" y="187960"/>
                  </a:cubicBezTo>
                  <a:lnTo>
                    <a:pt x="11168126" y="181610"/>
                  </a:lnTo>
                  <a:lnTo>
                    <a:pt x="10615064" y="181610"/>
                  </a:lnTo>
                  <a:lnTo>
                    <a:pt x="10615064" y="196850"/>
                  </a:lnTo>
                  <a:lnTo>
                    <a:pt x="11156696" y="196850"/>
                  </a:lnTo>
                  <a:close/>
                  <a:moveTo>
                    <a:pt x="1232895" y="0"/>
                  </a:moveTo>
                  <a:lnTo>
                    <a:pt x="10620106" y="0"/>
                  </a:lnTo>
                  <a:lnTo>
                    <a:pt x="10620106" y="60960"/>
                  </a:lnTo>
                  <a:lnTo>
                    <a:pt x="1232895" y="60960"/>
                  </a:lnTo>
                  <a:lnTo>
                    <a:pt x="1232895" y="0"/>
                  </a:lnTo>
                  <a:close/>
                  <a:moveTo>
                    <a:pt x="1232895" y="181610"/>
                  </a:moveTo>
                  <a:lnTo>
                    <a:pt x="10620106" y="181610"/>
                  </a:lnTo>
                  <a:lnTo>
                    <a:pt x="10620106" y="196850"/>
                  </a:lnTo>
                  <a:lnTo>
                    <a:pt x="1232895" y="196850"/>
                  </a:lnTo>
                  <a:lnTo>
                    <a:pt x="1232895" y="181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4CFABA0-09C6-6561-4C99-8C422AFF71FE}"/>
                </a:ext>
              </a:extLst>
            </p:cNvPr>
            <p:cNvGrpSpPr/>
            <p:nvPr/>
          </p:nvGrpSpPr>
          <p:grpSpPr>
            <a:xfrm>
              <a:off x="329315" y="357441"/>
              <a:ext cx="10033369" cy="6845120"/>
              <a:chOff x="329315" y="357441"/>
              <a:chExt cx="10033369" cy="684512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29315" y="5279325"/>
                <a:ext cx="1918427" cy="1923236"/>
              </a:xfrm>
              <a:custGeom>
                <a:avLst/>
                <a:gdLst/>
                <a:ahLst/>
                <a:cxnLst/>
                <a:rect l="l" t="t" r="r" b="b"/>
                <a:pathLst>
                  <a:path w="2557903" h="2564314">
                    <a:moveTo>
                      <a:pt x="0" y="0"/>
                    </a:moveTo>
                    <a:lnTo>
                      <a:pt x="2557903" y="0"/>
                    </a:lnTo>
                    <a:lnTo>
                      <a:pt x="2557903" y="2564314"/>
                    </a:lnTo>
                    <a:lnTo>
                      <a:pt x="0" y="25643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 flipV="1">
                <a:off x="329315" y="357441"/>
                <a:ext cx="1918427" cy="1923236"/>
              </a:xfrm>
              <a:custGeom>
                <a:avLst/>
                <a:gdLst/>
                <a:ahLst/>
                <a:cxnLst/>
                <a:rect l="l" t="t" r="r" b="b"/>
                <a:pathLst>
                  <a:path w="2557903" h="2564314">
                    <a:moveTo>
                      <a:pt x="0" y="2564314"/>
                    </a:moveTo>
                    <a:lnTo>
                      <a:pt x="2557903" y="2564314"/>
                    </a:lnTo>
                    <a:lnTo>
                      <a:pt x="2557903" y="0"/>
                    </a:lnTo>
                    <a:lnTo>
                      <a:pt x="0" y="0"/>
                    </a:lnTo>
                    <a:lnTo>
                      <a:pt x="0" y="2564314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 flipH="1" flipV="1">
                <a:off x="8444257" y="357441"/>
                <a:ext cx="1918427" cy="1923236"/>
              </a:xfrm>
              <a:custGeom>
                <a:avLst/>
                <a:gdLst/>
                <a:ahLst/>
                <a:cxnLst/>
                <a:rect l="l" t="t" r="r" b="b"/>
                <a:pathLst>
                  <a:path w="2557903" h="2564314">
                    <a:moveTo>
                      <a:pt x="2557903" y="2564314"/>
                    </a:moveTo>
                    <a:lnTo>
                      <a:pt x="0" y="2564314"/>
                    </a:lnTo>
                    <a:lnTo>
                      <a:pt x="0" y="0"/>
                    </a:lnTo>
                    <a:lnTo>
                      <a:pt x="2557903" y="0"/>
                    </a:lnTo>
                    <a:lnTo>
                      <a:pt x="2557903" y="2564314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 flipH="1">
                <a:off x="8444257" y="5279325"/>
                <a:ext cx="1918427" cy="1923236"/>
              </a:xfrm>
              <a:custGeom>
                <a:avLst/>
                <a:gdLst/>
                <a:ahLst/>
                <a:cxnLst/>
                <a:rect l="l" t="t" r="r" b="b"/>
                <a:pathLst>
                  <a:path w="2557903" h="2564314">
                    <a:moveTo>
                      <a:pt x="2557903" y="0"/>
                    </a:moveTo>
                    <a:lnTo>
                      <a:pt x="0" y="0"/>
                    </a:lnTo>
                    <a:lnTo>
                      <a:pt x="0" y="2564314"/>
                    </a:lnTo>
                    <a:lnTo>
                      <a:pt x="2557903" y="2564314"/>
                    </a:lnTo>
                    <a:lnTo>
                      <a:pt x="2557903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74FF36-6925-A583-9252-AB8E55216901}"/>
                </a:ext>
              </a:extLst>
            </p:cNvPr>
            <p:cNvGrpSpPr/>
            <p:nvPr/>
          </p:nvGrpSpPr>
          <p:grpSpPr>
            <a:xfrm>
              <a:off x="2478385" y="6059362"/>
              <a:ext cx="5736628" cy="350550"/>
              <a:chOff x="2477686" y="6059362"/>
              <a:chExt cx="5736628" cy="35055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D6D2AAC-B632-D2A9-9644-9DFCE2DE18DB}"/>
                  </a:ext>
                </a:extLst>
              </p:cNvPr>
              <p:cNvGrpSpPr/>
              <p:nvPr/>
            </p:nvGrpSpPr>
            <p:grpSpPr>
              <a:xfrm>
                <a:off x="6685453" y="6059362"/>
                <a:ext cx="1528861" cy="350550"/>
                <a:chOff x="6685453" y="6059362"/>
                <a:chExt cx="1528861" cy="350550"/>
              </a:xfrm>
            </p:grpSpPr>
            <p:sp>
              <p:nvSpPr>
                <p:cNvPr id="25" name="TextBox 25"/>
                <p:cNvSpPr txBox="1"/>
                <p:nvPr/>
              </p:nvSpPr>
              <p:spPr>
                <a:xfrm>
                  <a:off x="6685453" y="6231932"/>
                  <a:ext cx="1528861" cy="1779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38"/>
                    </a:lnSpc>
                    <a:spcBef>
                      <a:spcPct val="0"/>
                    </a:spcBef>
                  </a:pPr>
                  <a:r>
                    <a:rPr lang="en-US" sz="1200" spc="16" dirty="0">
                      <a:solidFill>
                        <a:srgbClr val="000000"/>
                      </a:solidFill>
                      <a:latin typeface="Berkshire Swash" panose="02000505000000020003" pitchFamily="2" charset="0"/>
                    </a:rPr>
                    <a:t>Signed</a:t>
                  </a:r>
                </a:p>
              </p:txBody>
            </p:sp>
            <p:sp>
              <p:nvSpPr>
                <p:cNvPr id="26" name="AutoShape 26"/>
                <p:cNvSpPr/>
                <p:nvPr/>
              </p:nvSpPr>
              <p:spPr>
                <a:xfrm>
                  <a:off x="6717147" y="6059362"/>
                  <a:ext cx="1465474" cy="0"/>
                </a:xfrm>
                <a:prstGeom prst="line">
                  <a:avLst/>
                </a:prstGeom>
                <a:ln w="12700" cap="flat">
                  <a:solidFill>
                    <a:srgbClr val="000000"/>
                  </a:solidFill>
                  <a:prstDash val="sysDash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AAE80C8-D0B5-2B9C-26B7-0A04F3594A56}"/>
                  </a:ext>
                </a:extLst>
              </p:cNvPr>
              <p:cNvGrpSpPr/>
              <p:nvPr/>
            </p:nvGrpSpPr>
            <p:grpSpPr>
              <a:xfrm>
                <a:off x="2477686" y="6059362"/>
                <a:ext cx="1528861" cy="350550"/>
                <a:chOff x="2477686" y="6059362"/>
                <a:chExt cx="1528861" cy="350550"/>
              </a:xfrm>
            </p:grpSpPr>
            <p:sp>
              <p:nvSpPr>
                <p:cNvPr id="23" name="TextBox 23"/>
                <p:cNvSpPr txBox="1"/>
                <p:nvPr/>
              </p:nvSpPr>
              <p:spPr>
                <a:xfrm>
                  <a:off x="2477686" y="6231932"/>
                  <a:ext cx="1528861" cy="1779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38"/>
                    </a:lnSpc>
                    <a:spcBef>
                      <a:spcPct val="0"/>
                    </a:spcBef>
                  </a:pPr>
                  <a:r>
                    <a:rPr lang="en-US" sz="1200" spc="16" dirty="0">
                      <a:solidFill>
                        <a:srgbClr val="000000"/>
                      </a:solidFill>
                      <a:latin typeface="Berkshire Swash" panose="02000505000000020003" pitchFamily="2" charset="0"/>
                    </a:rPr>
                    <a:t>Date</a:t>
                  </a:r>
                </a:p>
              </p:txBody>
            </p:sp>
            <p:sp>
              <p:nvSpPr>
                <p:cNvPr id="24" name="AutoShape 24"/>
                <p:cNvSpPr/>
                <p:nvPr/>
              </p:nvSpPr>
              <p:spPr>
                <a:xfrm>
                  <a:off x="2509380" y="6059362"/>
                  <a:ext cx="1465474" cy="0"/>
                </a:xfrm>
                <a:prstGeom prst="line">
                  <a:avLst/>
                </a:prstGeom>
                <a:ln w="12700" cap="flat">
                  <a:solidFill>
                    <a:srgbClr val="000000"/>
                  </a:solidFill>
                  <a:prstDash val="sysDash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CE89FFC-04BA-FDEB-B09E-9FEC3CBCCC3A}"/>
                </a:ext>
              </a:extLst>
            </p:cNvPr>
            <p:cNvGrpSpPr/>
            <p:nvPr/>
          </p:nvGrpSpPr>
          <p:grpSpPr>
            <a:xfrm>
              <a:off x="1276415" y="4129821"/>
              <a:ext cx="8140568" cy="822752"/>
              <a:chOff x="1275716" y="4129821"/>
              <a:chExt cx="8140568" cy="822752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1275716" y="4702153"/>
                <a:ext cx="890026" cy="2504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111"/>
                  </a:lnSpc>
                  <a:spcBef>
                    <a:spcPct val="0"/>
                  </a:spcBef>
                </a:pPr>
                <a:r>
                  <a:rPr lang="en-US" sz="1446" spc="47">
                    <a:solidFill>
                      <a:srgbClr val="000000"/>
                    </a:solidFill>
                    <a:latin typeface="Berkshire Swash"/>
                  </a:rPr>
                  <a:t>O</a:t>
                </a:r>
                <a:r>
                  <a:rPr lang="en-US" sz="1446" u="none" strike="noStrike" spc="47">
                    <a:solidFill>
                      <a:srgbClr val="000000"/>
                    </a:solidFill>
                    <a:latin typeface="Berkshire Swash"/>
                  </a:rPr>
                  <a:t>n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3504022" y="4711678"/>
                <a:ext cx="890026" cy="2148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827"/>
                  </a:lnSpc>
                  <a:spcBef>
                    <a:spcPct val="0"/>
                  </a:spcBef>
                </a:pPr>
                <a:r>
                  <a:rPr lang="en-US" sz="1251" spc="41" dirty="0">
                    <a:solidFill>
                      <a:srgbClr val="000000"/>
                    </a:solidFill>
                    <a:latin typeface="Berkshire Swash" panose="02000505000000020003" pitchFamily="2" charset="0"/>
                  </a:rPr>
                  <a:t>At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5727873" y="4711678"/>
                <a:ext cx="1601396" cy="2148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827"/>
                  </a:lnSpc>
                  <a:spcBef>
                    <a:spcPct val="0"/>
                  </a:spcBef>
                </a:pPr>
                <a:r>
                  <a:rPr lang="en-US" sz="1251" spc="41" dirty="0">
                    <a:solidFill>
                      <a:srgbClr val="000000"/>
                    </a:solidFill>
                    <a:latin typeface="Berkshire Swash" panose="02000505000000020003" pitchFamily="2" charset="0"/>
                  </a:rPr>
                  <a:t>In witness of</a:t>
                </a:r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1597573" y="4944415"/>
                <a:ext cx="1760227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ys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780000" y="4944415"/>
                <a:ext cx="1806997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ys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6750000" y="4944415"/>
                <a:ext cx="2666284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ys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275716" y="4129821"/>
                <a:ext cx="1823150" cy="2543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11"/>
                  </a:lnSpc>
                </a:pPr>
                <a:r>
                  <a:rPr lang="en-US" sz="1446" spc="47" dirty="0">
                    <a:solidFill>
                      <a:srgbClr val="000000"/>
                    </a:solidFill>
                    <a:latin typeface="Berkshire Swash"/>
                  </a:rPr>
                  <a:t>Passed away at </a:t>
                </a:r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2661548" y="4393739"/>
                <a:ext cx="6752982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ys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B42609E-0895-037B-DD7B-D908442BB7CC}"/>
                </a:ext>
              </a:extLst>
            </p:cNvPr>
            <p:cNvGrpSpPr/>
            <p:nvPr/>
          </p:nvGrpSpPr>
          <p:grpSpPr>
            <a:xfrm>
              <a:off x="457958" y="2341462"/>
              <a:ext cx="9777483" cy="1510034"/>
              <a:chOff x="457958" y="2341462"/>
              <a:chExt cx="9777483" cy="151003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3713955" y="3631723"/>
                <a:ext cx="3264089" cy="111523"/>
              </a:xfrm>
              <a:custGeom>
                <a:avLst/>
                <a:gdLst/>
                <a:ahLst/>
                <a:cxnLst/>
                <a:rect l="l" t="t" r="r" b="b"/>
                <a:pathLst>
                  <a:path w="3264089" h="111523">
                    <a:moveTo>
                      <a:pt x="0" y="0"/>
                    </a:moveTo>
                    <a:lnTo>
                      <a:pt x="3264090" y="0"/>
                    </a:lnTo>
                    <a:lnTo>
                      <a:pt x="3264090" y="111523"/>
                    </a:lnTo>
                    <a:lnTo>
                      <a:pt x="0" y="1115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457958" y="2341462"/>
                <a:ext cx="9777483" cy="15100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319"/>
                  </a:lnSpc>
                </a:pPr>
                <a:r>
                  <a:rPr lang="en-US" sz="8799" dirty="0">
                    <a:solidFill>
                      <a:srgbClr val="000000"/>
                    </a:solidFill>
                    <a:latin typeface="Italianno"/>
                  </a:rPr>
                  <a:t>Sarah Smith</a:t>
                </a: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478386" y="1960457"/>
              <a:ext cx="5736628" cy="339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000000"/>
                  </a:solidFill>
                  <a:latin typeface="Cormorant Garamond Medium" pitchFamily="2" charset="0"/>
                  <a:ea typeface="Cormorant Garamond Medium" pitchFamily="2" charset="0"/>
                </a:rPr>
                <a:t>This is to certify that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21702" y="1517145"/>
              <a:ext cx="5649996" cy="1041905"/>
            </a:xfrm>
            <a:prstGeom prst="rect">
              <a:avLst/>
            </a:prstGeom>
          </p:spPr>
          <p:txBody>
            <a:bodyPr lIns="0" tIns="0" rIns="0" bIns="0" rtlCol="0" anchor="t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000000"/>
                  </a:solidFill>
                  <a:latin typeface="Berkshire Swash" panose="02000505000000020003" pitchFamily="2" charset="0"/>
                </a:rPr>
                <a:t>Death certificate</a:t>
              </a:r>
            </a:p>
          </p:txBody>
        </p:sp>
        <p:sp>
          <p:nvSpPr>
            <p:cNvPr id="21" name="TemplateLAB"/>
            <p:cNvSpPr/>
            <p:nvPr/>
          </p:nvSpPr>
          <p:spPr>
            <a:xfrm>
              <a:off x="4821606" y="6804000"/>
              <a:ext cx="1048699" cy="173035"/>
            </a:xfrm>
            <a:custGeom>
              <a:avLst/>
              <a:gdLst/>
              <a:ahLst/>
              <a:cxnLst/>
              <a:rect l="l" t="t" r="r" b="b"/>
              <a:pathLst>
                <a:path w="1048699" h="173035">
                  <a:moveTo>
                    <a:pt x="0" y="0"/>
                  </a:moveTo>
                  <a:lnTo>
                    <a:pt x="1048699" y="0"/>
                  </a:lnTo>
                  <a:lnTo>
                    <a:pt x="1048699" y="173035"/>
                  </a:lnTo>
                  <a:lnTo>
                    <a:pt x="0" y="173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Italianno</vt:lpstr>
      <vt:lpstr>Cormorant Garamond Medium</vt:lpstr>
      <vt:lpstr>Berkshire Swash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certificate templates (landscape)</dc:title>
  <cp:lastModifiedBy>Hoang Anh</cp:lastModifiedBy>
  <cp:revision>19</cp:revision>
  <dcterms:created xsi:type="dcterms:W3CDTF">2006-08-16T00:00:00Z</dcterms:created>
  <dcterms:modified xsi:type="dcterms:W3CDTF">2023-09-07T16:43:19Z</dcterms:modified>
  <dc:identifier>DAFtckJzVQs</dc:identifier>
</cp:coreProperties>
</file>