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" pitchFamily="2" charset="0"/>
      <p:regular r:id="rId7"/>
      <p:bold r:id="rId8"/>
      <p:italic r:id="rId9"/>
      <p:boldItalic r:id="rId10"/>
    </p:embeddedFont>
    <p:embeddedFont>
      <p:font typeface="Cormorant Garamond SemiBold" pitchFamily="2" charset="0"/>
      <p:bold r:id="rId11"/>
      <p:boldItalic r:id="rId12"/>
    </p:embeddedFont>
    <p:embeddedFont>
      <p:font typeface="Italianno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">
            <a:extLst>
              <a:ext uri="{FF2B5EF4-FFF2-40B4-BE49-F238E27FC236}">
                <a16:creationId xmlns:a16="http://schemas.microsoft.com/office/drawing/2014/main" id="{45090686-A7D4-59D3-3A87-CADC2C618CDF}"/>
              </a:ext>
            </a:extLst>
          </p:cNvPr>
          <p:cNvGrpSpPr/>
          <p:nvPr/>
        </p:nvGrpSpPr>
        <p:grpSpPr>
          <a:xfrm>
            <a:off x="182560" y="149544"/>
            <a:ext cx="10328280" cy="7257412"/>
            <a:chOff x="181860" y="152345"/>
            <a:chExt cx="10328280" cy="7257412"/>
          </a:xfrm>
        </p:grpSpPr>
        <p:grpSp>
          <p:nvGrpSpPr>
            <p:cNvPr id="27" name="Border">
              <a:extLst>
                <a:ext uri="{FF2B5EF4-FFF2-40B4-BE49-F238E27FC236}">
                  <a16:creationId xmlns:a16="http://schemas.microsoft.com/office/drawing/2014/main" id="{D4181DEF-84DF-EE8E-CF87-36C2122C4AB3}"/>
                </a:ext>
              </a:extLst>
            </p:cNvPr>
            <p:cNvGrpSpPr/>
            <p:nvPr/>
          </p:nvGrpSpPr>
          <p:grpSpPr>
            <a:xfrm>
              <a:off x="181860" y="152345"/>
              <a:ext cx="10328280" cy="7257412"/>
              <a:chOff x="181860" y="152345"/>
              <a:chExt cx="10328280" cy="7257412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6519679" y="190305"/>
                <a:ext cx="3990461" cy="3990462"/>
              </a:xfrm>
              <a:custGeom>
                <a:avLst/>
                <a:gdLst/>
                <a:ahLst/>
                <a:cxnLst/>
                <a:rect l="l" t="t" r="r" b="b"/>
                <a:pathLst>
                  <a:path w="5320615" h="5320615">
                    <a:moveTo>
                      <a:pt x="5320615" y="0"/>
                    </a:moveTo>
                    <a:lnTo>
                      <a:pt x="0" y="0"/>
                    </a:lnTo>
                    <a:lnTo>
                      <a:pt x="0" y="5320614"/>
                    </a:lnTo>
                    <a:lnTo>
                      <a:pt x="5320615" y="5320614"/>
                    </a:lnTo>
                    <a:lnTo>
                      <a:pt x="5320615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 flipV="1">
                <a:off x="6519679" y="3390641"/>
                <a:ext cx="3990461" cy="3990462"/>
              </a:xfrm>
              <a:custGeom>
                <a:avLst/>
                <a:gdLst/>
                <a:ahLst/>
                <a:cxnLst/>
                <a:rect l="l" t="t" r="r" b="b"/>
                <a:pathLst>
                  <a:path w="5320615" h="5320615">
                    <a:moveTo>
                      <a:pt x="5320615" y="5320615"/>
                    </a:moveTo>
                    <a:lnTo>
                      <a:pt x="0" y="5320615"/>
                    </a:lnTo>
                    <a:lnTo>
                      <a:pt x="0" y="0"/>
                    </a:lnTo>
                    <a:lnTo>
                      <a:pt x="5320615" y="0"/>
                    </a:lnTo>
                    <a:lnTo>
                      <a:pt x="5320615" y="532061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81860" y="190305"/>
                <a:ext cx="3990461" cy="3990462"/>
              </a:xfrm>
              <a:custGeom>
                <a:avLst/>
                <a:gdLst/>
                <a:ahLst/>
                <a:cxnLst/>
                <a:rect l="l" t="t" r="r" b="b"/>
                <a:pathLst>
                  <a:path w="5320615" h="5320615">
                    <a:moveTo>
                      <a:pt x="0" y="0"/>
                    </a:moveTo>
                    <a:lnTo>
                      <a:pt x="5320615" y="0"/>
                    </a:lnTo>
                    <a:lnTo>
                      <a:pt x="5320615" y="5320614"/>
                    </a:lnTo>
                    <a:lnTo>
                      <a:pt x="0" y="53206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V="1">
                <a:off x="181860" y="3390641"/>
                <a:ext cx="3990461" cy="3990462"/>
              </a:xfrm>
              <a:custGeom>
                <a:avLst/>
                <a:gdLst/>
                <a:ahLst/>
                <a:cxnLst/>
                <a:rect l="l" t="t" r="r" b="b"/>
                <a:pathLst>
                  <a:path w="5320615" h="5320615">
                    <a:moveTo>
                      <a:pt x="0" y="5320615"/>
                    </a:moveTo>
                    <a:lnTo>
                      <a:pt x="5320615" y="5320615"/>
                    </a:lnTo>
                    <a:lnTo>
                      <a:pt x="5320615" y="0"/>
                    </a:lnTo>
                    <a:lnTo>
                      <a:pt x="0" y="0"/>
                    </a:lnTo>
                    <a:lnTo>
                      <a:pt x="0" y="532061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642707" y="152345"/>
                <a:ext cx="1406585" cy="432206"/>
              </a:xfrm>
              <a:custGeom>
                <a:avLst/>
                <a:gdLst/>
                <a:ahLst/>
                <a:cxnLst/>
                <a:rect l="l" t="t" r="r" b="b"/>
                <a:pathLst>
                  <a:path w="1875447" h="576274">
                    <a:moveTo>
                      <a:pt x="0" y="0"/>
                    </a:moveTo>
                    <a:lnTo>
                      <a:pt x="1875447" y="0"/>
                    </a:lnTo>
                    <a:lnTo>
                      <a:pt x="1875447" y="576274"/>
                    </a:lnTo>
                    <a:lnTo>
                      <a:pt x="0" y="576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42707" y="6977551"/>
                <a:ext cx="1406585" cy="432206"/>
              </a:xfrm>
              <a:custGeom>
                <a:avLst/>
                <a:gdLst/>
                <a:ahLst/>
                <a:cxnLst/>
                <a:rect l="l" t="t" r="r" b="b"/>
                <a:pathLst>
                  <a:path w="1875447" h="576274">
                    <a:moveTo>
                      <a:pt x="0" y="0"/>
                    </a:moveTo>
                    <a:lnTo>
                      <a:pt x="1875447" y="0"/>
                    </a:lnTo>
                    <a:lnTo>
                      <a:pt x="1875447" y="576273"/>
                    </a:lnTo>
                    <a:lnTo>
                      <a:pt x="0" y="5762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1773867-96A3-AA4E-1159-FB187D23A003}"/>
                </a:ext>
              </a:extLst>
            </p:cNvPr>
            <p:cNvGrpSpPr/>
            <p:nvPr/>
          </p:nvGrpSpPr>
          <p:grpSpPr>
            <a:xfrm>
              <a:off x="5965962" y="5779479"/>
              <a:ext cx="1819045" cy="660797"/>
              <a:chOff x="5965962" y="5779479"/>
              <a:chExt cx="1819045" cy="660797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5965962" y="6260740"/>
                <a:ext cx="1819045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38"/>
                  </a:lnSpc>
                  <a:spcBef>
                    <a:spcPct val="0"/>
                  </a:spcBef>
                </a:pPr>
                <a:r>
                  <a:rPr lang="en-US" sz="1200" b="1" spc="16" dirty="0">
                    <a:solidFill>
                      <a:srgbClr val="120069"/>
                    </a:solidFill>
                    <a:latin typeface="Cormorant Garamond" pitchFamily="2" charset="0"/>
                  </a:rPr>
                  <a:t>SIGNED</a:t>
                </a:r>
              </a:p>
            </p:txBody>
          </p:sp>
          <p:sp>
            <p:nvSpPr>
              <p:cNvPr id="25" name="Freeform 25"/>
              <p:cNvSpPr/>
              <p:nvPr/>
            </p:nvSpPr>
            <p:spPr>
              <a:xfrm rot="282035">
                <a:off x="6189127" y="5779479"/>
                <a:ext cx="1372716" cy="526624"/>
              </a:xfrm>
              <a:custGeom>
                <a:avLst/>
                <a:gdLst/>
                <a:ahLst/>
                <a:cxnLst/>
                <a:rect l="l" t="t" r="r" b="b"/>
                <a:pathLst>
                  <a:path w="1830288" h="702165">
                    <a:moveTo>
                      <a:pt x="0" y="0"/>
                    </a:moveTo>
                    <a:lnTo>
                      <a:pt x="1830288" y="0"/>
                    </a:lnTo>
                    <a:lnTo>
                      <a:pt x="1830288" y="702165"/>
                    </a:lnTo>
                    <a:lnTo>
                      <a:pt x="0" y="7021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F91DB62-DB1D-D8FD-F05A-002EE52C2A39}"/>
                </a:ext>
              </a:extLst>
            </p:cNvPr>
            <p:cNvGrpSpPr/>
            <p:nvPr/>
          </p:nvGrpSpPr>
          <p:grpSpPr>
            <a:xfrm>
              <a:off x="2853968" y="5816898"/>
              <a:ext cx="1855045" cy="623378"/>
              <a:chOff x="2853968" y="5816898"/>
              <a:chExt cx="1855045" cy="623378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2853968" y="6260740"/>
                <a:ext cx="1819045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38"/>
                  </a:lnSpc>
                </a:pPr>
                <a:r>
                  <a:rPr lang="en-US" sz="1200" b="1" spc="16" dirty="0">
                    <a:solidFill>
                      <a:srgbClr val="120069"/>
                    </a:solidFill>
                    <a:latin typeface="Cormorant Garamond" pitchFamily="2" charset="0"/>
                  </a:rPr>
                  <a:t>DATE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889968" y="5816898"/>
                <a:ext cx="1819045" cy="3703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r>
                  <a:rPr lang="en-US" sz="2199" dirty="0">
                    <a:solidFill>
                      <a:srgbClr val="120069"/>
                    </a:solidFill>
                    <a:latin typeface="Italianno"/>
                  </a:rPr>
                  <a:t>01/01/20xx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2C757A-89DE-0B60-AB63-577B45BC5D0B}"/>
                </a:ext>
              </a:extLst>
            </p:cNvPr>
            <p:cNvGrpSpPr/>
            <p:nvPr/>
          </p:nvGrpSpPr>
          <p:grpSpPr>
            <a:xfrm>
              <a:off x="1742630" y="4648539"/>
              <a:ext cx="7153716" cy="713919"/>
              <a:chOff x="1742630" y="4648539"/>
              <a:chExt cx="7153716" cy="713919"/>
            </a:xfrm>
          </p:grpSpPr>
          <p:sp>
            <p:nvSpPr>
              <p:cNvPr id="10" name="AutoShape 10"/>
              <p:cNvSpPr/>
              <p:nvPr/>
            </p:nvSpPr>
            <p:spPr>
              <a:xfrm>
                <a:off x="2061488" y="5305018"/>
                <a:ext cx="6833423" cy="0"/>
              </a:xfrm>
              <a:prstGeom prst="line">
                <a:avLst/>
              </a:prstGeom>
              <a:ln w="12700" cap="flat">
                <a:solidFill>
                  <a:srgbClr val="1200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742630" y="5132330"/>
                <a:ext cx="782300" cy="2301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98"/>
                  </a:lnSpc>
                  <a:spcBef>
                    <a:spcPct val="0"/>
                  </a:spcBef>
                </a:pPr>
                <a:r>
                  <a:rPr lang="en-US" sz="1300" u="none" strike="noStrike" spc="42" dirty="0">
                    <a:solidFill>
                      <a:srgbClr val="120069"/>
                    </a:solidFill>
                    <a:latin typeface="Cormorant Garamond SemiBold" pitchFamily="2" charset="0"/>
                  </a:rPr>
                  <a:t>AT</a:t>
                </a:r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7965488" y="4850341"/>
                <a:ext cx="930858" cy="0"/>
              </a:xfrm>
              <a:prstGeom prst="line">
                <a:avLst/>
              </a:prstGeom>
              <a:ln w="12700" cap="flat">
                <a:solidFill>
                  <a:srgbClr val="1200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734217" y="4655682"/>
                <a:ext cx="1157279" cy="2301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98"/>
                  </a:lnSpc>
                  <a:spcBef>
                    <a:spcPct val="0"/>
                  </a:spcBef>
                </a:pPr>
                <a:r>
                  <a:rPr lang="en-US" sz="1300" u="none" strike="noStrike" spc="42" dirty="0">
                    <a:solidFill>
                      <a:srgbClr val="120069"/>
                    </a:solidFill>
                    <a:latin typeface="Cormorant Garamond SemiBold" pitchFamily="2" charset="0"/>
                  </a:rPr>
                  <a:t>IN THE YEAR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548946" y="4648539"/>
                <a:ext cx="114165" cy="243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44"/>
                  </a:lnSpc>
                </a:pPr>
                <a:r>
                  <a:rPr lang="en-US" sz="1400" spc="46" dirty="0">
                    <a:solidFill>
                      <a:srgbClr val="120069"/>
                    </a:solidFill>
                    <a:latin typeface="Cormorant Garamond SemiBold" pitchFamily="2" charset="0"/>
                  </a:rPr>
                  <a:t>,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5157488" y="4850341"/>
                <a:ext cx="1320353" cy="0"/>
              </a:xfrm>
              <a:prstGeom prst="line">
                <a:avLst/>
              </a:prstGeom>
              <a:ln w="12700" cap="flat">
                <a:solidFill>
                  <a:srgbClr val="1200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413702" y="4655682"/>
                <a:ext cx="782300" cy="2301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98"/>
                  </a:lnSpc>
                  <a:spcBef>
                    <a:spcPct val="0"/>
                  </a:spcBef>
                </a:pPr>
                <a:r>
                  <a:rPr lang="en-US" sz="1300" u="none" strike="noStrike" spc="42" dirty="0">
                    <a:solidFill>
                      <a:srgbClr val="120069"/>
                    </a:solidFill>
                    <a:latin typeface="Cormorant Garamond SemiBold" pitchFamily="2" charset="0"/>
                  </a:rPr>
                  <a:t>DAY OF</a:t>
                </a:r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2493488" y="4850341"/>
                <a:ext cx="1800000" cy="0"/>
              </a:xfrm>
              <a:prstGeom prst="line">
                <a:avLst/>
              </a:prstGeom>
              <a:ln w="12700" cap="flat">
                <a:solidFill>
                  <a:srgbClr val="1200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742630" y="4655682"/>
                <a:ext cx="782300" cy="2301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98"/>
                  </a:lnSpc>
                </a:pPr>
                <a:r>
                  <a:rPr lang="en-US" sz="1300" spc="42" dirty="0">
                    <a:solidFill>
                      <a:srgbClr val="120069"/>
                    </a:solidFill>
                    <a:latin typeface="Cormorant Garamond SemiBold" pitchFamily="2" charset="0"/>
                    <a:ea typeface="Cormorant Garamond SemiBold" pitchFamily="2" charset="0"/>
                  </a:rPr>
                  <a:t>ON THE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DF66932-07A5-55BF-45B3-0D29125C7E2C}"/>
                </a:ext>
              </a:extLst>
            </p:cNvPr>
            <p:cNvGrpSpPr/>
            <p:nvPr/>
          </p:nvGrpSpPr>
          <p:grpSpPr>
            <a:xfrm>
              <a:off x="1425671" y="2866651"/>
              <a:ext cx="7842058" cy="1552555"/>
              <a:chOff x="1411542" y="2866651"/>
              <a:chExt cx="7842058" cy="1552555"/>
            </a:xfrm>
          </p:grpSpPr>
          <p:sp>
            <p:nvSpPr>
              <p:cNvPr id="26" name="AutoShape 26"/>
              <p:cNvSpPr/>
              <p:nvPr/>
            </p:nvSpPr>
            <p:spPr>
              <a:xfrm flipH="1" flipV="1">
                <a:off x="2487405" y="3959437"/>
                <a:ext cx="5690333" cy="13927"/>
              </a:xfrm>
              <a:prstGeom prst="line">
                <a:avLst/>
              </a:prstGeom>
              <a:ln w="12700" cap="flat">
                <a:solidFill>
                  <a:srgbClr val="1200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411542" y="2866651"/>
                <a:ext cx="7842058" cy="1552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305"/>
                  </a:lnSpc>
                </a:pPr>
                <a:r>
                  <a:rPr lang="en-US" sz="11200" dirty="0">
                    <a:solidFill>
                      <a:srgbClr val="120069"/>
                    </a:solidFill>
                    <a:latin typeface="Italianno" pitchFamily="2" charset="0"/>
                  </a:rPr>
                  <a:t>Jessica Martinez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D7FE3-9530-9DB2-6537-54B94B00E98D}"/>
                </a:ext>
              </a:extLst>
            </p:cNvPr>
            <p:cNvGrpSpPr/>
            <p:nvPr/>
          </p:nvGrpSpPr>
          <p:grpSpPr>
            <a:xfrm>
              <a:off x="1103294" y="1258698"/>
              <a:ext cx="8486812" cy="1275238"/>
              <a:chOff x="1102594" y="1258698"/>
              <a:chExt cx="8486812" cy="1275238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2815196" y="2334971"/>
                <a:ext cx="5061608" cy="1989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15"/>
                  </a:lnSpc>
                </a:pPr>
                <a:r>
                  <a:rPr lang="en-US" sz="1500" spc="64" dirty="0">
                    <a:solidFill>
                      <a:srgbClr val="120069"/>
                    </a:solidFill>
                    <a:latin typeface="Cormorant Garamond SemiBold" pitchFamily="2" charset="0"/>
                    <a:ea typeface="Cormorant Garamond SemiBold" pitchFamily="2" charset="0"/>
                  </a:rPr>
                  <a:t>This is to acknowledge the death of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102594" y="1258698"/>
                <a:ext cx="8486812" cy="879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184"/>
                  </a:lnSpc>
                </a:pPr>
                <a:r>
                  <a:rPr lang="en-US" sz="5150" b="1" dirty="0">
                    <a:solidFill>
                      <a:srgbClr val="120069"/>
                    </a:solidFill>
                    <a:latin typeface="Cormorant Garamond" pitchFamily="2" charset="0"/>
                    <a:ea typeface="Cormorant Garamond" pitchFamily="2" charset="0"/>
                  </a:rPr>
                  <a:t>DEATH CERTIFICATE</a:t>
                </a:r>
              </a:p>
            </p:txBody>
          </p:sp>
        </p:grpSp>
        <p:sp>
          <p:nvSpPr>
            <p:cNvPr id="28" name="TemplateLAB">
              <a:extLst>
                <a:ext uri="{FF2B5EF4-FFF2-40B4-BE49-F238E27FC236}">
                  <a16:creationId xmlns:a16="http://schemas.microsoft.com/office/drawing/2014/main" id="{F014FA8F-8F39-A694-94D3-3569C03F8B30}"/>
                </a:ext>
              </a:extLst>
            </p:cNvPr>
            <p:cNvSpPr/>
            <p:nvPr/>
          </p:nvSpPr>
          <p:spPr>
            <a:xfrm>
              <a:off x="4822351" y="6630965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699" y="0"/>
                  </a:lnTo>
                  <a:lnTo>
                    <a:pt x="1048699" y="173035"/>
                  </a:lnTo>
                  <a:lnTo>
                    <a:pt x="0" y="17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Cormorant Garamond</vt:lpstr>
      <vt:lpstr>Cormorant Garamond SemiBold</vt:lpstr>
      <vt:lpstr>Italianno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dc:creator>Hoang Anh</dc:creator>
  <cp:lastModifiedBy>Hoang Anh</cp:lastModifiedBy>
  <cp:revision>19</cp:revision>
  <dcterms:created xsi:type="dcterms:W3CDTF">2006-08-16T00:00:00Z</dcterms:created>
  <dcterms:modified xsi:type="dcterms:W3CDTF">2023-09-07T15:03:09Z</dcterms:modified>
  <dc:identifier>DAFtckJzVQs</dc:identifier>
</cp:coreProperties>
</file>