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Nunito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2586" y="780"/>
      </p:cViewPr>
      <p:guideLst>
        <p:guide orient="horz" pos="21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>
            <a:extLst>
              <a:ext uri="{FF2B5EF4-FFF2-40B4-BE49-F238E27FC236}">
                <a16:creationId xmlns:a16="http://schemas.microsoft.com/office/drawing/2014/main" id="{A5E90547-1A18-E6AA-C4EB-2BC19FDFF294}"/>
              </a:ext>
            </a:extLst>
          </p:cNvPr>
          <p:cNvGrpSpPr/>
          <p:nvPr/>
        </p:nvGrpSpPr>
        <p:grpSpPr>
          <a:xfrm>
            <a:off x="0" y="0"/>
            <a:ext cx="10692003" cy="7556500"/>
            <a:chOff x="0" y="0"/>
            <a:chExt cx="10692003" cy="7556500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868EDED3-35C2-C1E4-0B3A-7F05A0D68A7B}"/>
                </a:ext>
              </a:extLst>
            </p:cNvPr>
            <p:cNvGrpSpPr/>
            <p:nvPr/>
          </p:nvGrpSpPr>
          <p:grpSpPr>
            <a:xfrm>
              <a:off x="0" y="0"/>
              <a:ext cx="10692003" cy="7556500"/>
              <a:chOff x="0" y="0"/>
              <a:chExt cx="10692003" cy="75565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0692003" cy="145481"/>
              </a:xfrm>
              <a:custGeom>
                <a:avLst/>
                <a:gdLst/>
                <a:ahLst/>
                <a:cxnLst/>
                <a:rect l="l" t="t" r="r" b="b"/>
                <a:pathLst>
                  <a:path w="3831772" h="52137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52137"/>
                    </a:lnTo>
                    <a:lnTo>
                      <a:pt x="0" y="521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2319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0" y="7414519"/>
                <a:ext cx="10692003" cy="141981"/>
              </a:xfrm>
              <a:custGeom>
                <a:avLst/>
                <a:gdLst/>
                <a:ahLst/>
                <a:cxnLst/>
                <a:rect l="l" t="t" r="r" b="b"/>
                <a:pathLst>
                  <a:path w="3831772" h="52137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52137"/>
                    </a:lnTo>
                    <a:lnTo>
                      <a:pt x="0" y="521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2319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BAB6C23-80E2-6E3B-79E0-B449454DB8F9}"/>
                </a:ext>
              </a:extLst>
            </p:cNvPr>
            <p:cNvGrpSpPr/>
            <p:nvPr/>
          </p:nvGrpSpPr>
          <p:grpSpPr>
            <a:xfrm>
              <a:off x="756000" y="681501"/>
              <a:ext cx="9180000" cy="754134"/>
              <a:chOff x="756000" y="681501"/>
              <a:chExt cx="9180000" cy="754134"/>
            </a:xfrm>
          </p:grpSpPr>
          <p:sp>
            <p:nvSpPr>
              <p:cNvPr id="92" name="TextBox 92"/>
              <p:cNvSpPr txBox="1"/>
              <p:nvPr/>
            </p:nvSpPr>
            <p:spPr>
              <a:xfrm>
                <a:off x="756000" y="681501"/>
                <a:ext cx="4095790" cy="27276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225"/>
                  </a:lnSpc>
                </a:pPr>
                <a:r>
                  <a:rPr lang="en-US" sz="1589" b="1" dirty="0">
                    <a:solidFill>
                      <a:srgbClr val="323193"/>
                    </a:solidFill>
                    <a:latin typeface="Nunito" panose="00000500000000000000" pitchFamily="2" charset="0"/>
                  </a:rPr>
                  <a:t>LIKERT SCALE QUESTIONNAIRE</a:t>
                </a:r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756000" y="989359"/>
                <a:ext cx="9180000" cy="4462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640"/>
                  </a:lnSpc>
                </a:pPr>
                <a:r>
                  <a:rPr lang="en-US" sz="2600" b="1" dirty="0">
                    <a:solidFill>
                      <a:srgbClr val="323193"/>
                    </a:solidFill>
                    <a:latin typeface="Nunito" panose="00000500000000000000" pitchFamily="2" charset="0"/>
                  </a:rPr>
                  <a:t>How satisfied are you in your online shopping experience?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FEF5E24-4827-EC0A-3B85-D5310F7924D6}"/>
                </a:ext>
              </a:extLst>
            </p:cNvPr>
            <p:cNvGrpSpPr/>
            <p:nvPr/>
          </p:nvGrpSpPr>
          <p:grpSpPr>
            <a:xfrm>
              <a:off x="741019" y="1978514"/>
              <a:ext cx="9194981" cy="4328086"/>
              <a:chOff x="741019" y="1978514"/>
              <a:chExt cx="9194981" cy="432808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741019" y="1978514"/>
                <a:ext cx="9194981" cy="4328086"/>
              </a:xfrm>
              <a:custGeom>
                <a:avLst/>
                <a:gdLst/>
                <a:ahLst/>
                <a:cxnLst/>
                <a:rect l="l" t="t" r="r" b="b"/>
                <a:pathLst>
                  <a:path w="3295274" h="1551088">
                    <a:moveTo>
                      <a:pt x="16839" y="0"/>
                    </a:moveTo>
                    <a:lnTo>
                      <a:pt x="3278434" y="0"/>
                    </a:lnTo>
                    <a:cubicBezTo>
                      <a:pt x="3282900" y="0"/>
                      <a:pt x="3287183" y="1774"/>
                      <a:pt x="3290341" y="4932"/>
                    </a:cubicBezTo>
                    <a:cubicBezTo>
                      <a:pt x="3293499" y="8090"/>
                      <a:pt x="3295274" y="12373"/>
                      <a:pt x="3295274" y="16839"/>
                    </a:cubicBezTo>
                    <a:lnTo>
                      <a:pt x="3295274" y="1534249"/>
                    </a:lnTo>
                    <a:cubicBezTo>
                      <a:pt x="3295274" y="1538715"/>
                      <a:pt x="3293499" y="1542998"/>
                      <a:pt x="3290341" y="1546156"/>
                    </a:cubicBezTo>
                    <a:cubicBezTo>
                      <a:pt x="3287183" y="1549314"/>
                      <a:pt x="3282900" y="1551088"/>
                      <a:pt x="3278434" y="1551088"/>
                    </a:cubicBezTo>
                    <a:lnTo>
                      <a:pt x="16839" y="1551088"/>
                    </a:lnTo>
                    <a:cubicBezTo>
                      <a:pt x="12373" y="1551088"/>
                      <a:pt x="8090" y="1549314"/>
                      <a:pt x="4932" y="1546156"/>
                    </a:cubicBezTo>
                    <a:cubicBezTo>
                      <a:pt x="1774" y="1542998"/>
                      <a:pt x="0" y="1538715"/>
                      <a:pt x="0" y="1534249"/>
                    </a:cubicBezTo>
                    <a:lnTo>
                      <a:pt x="0" y="16839"/>
                    </a:lnTo>
                    <a:cubicBezTo>
                      <a:pt x="0" y="12373"/>
                      <a:pt x="1774" y="8090"/>
                      <a:pt x="4932" y="4932"/>
                    </a:cubicBezTo>
                    <a:cubicBezTo>
                      <a:pt x="8090" y="1774"/>
                      <a:pt x="12373" y="0"/>
                      <a:pt x="1683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323193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747369" y="3781704"/>
                <a:ext cx="9180448" cy="0"/>
              </a:xfrm>
              <a:prstGeom prst="line">
                <a:avLst/>
              </a:prstGeom>
              <a:ln w="12700" cap="flat">
                <a:solidFill>
                  <a:srgbClr val="323193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747369" y="2945393"/>
                <a:ext cx="9180448" cy="0"/>
              </a:xfrm>
              <a:prstGeom prst="line">
                <a:avLst/>
              </a:prstGeom>
              <a:ln w="12700" cap="flat">
                <a:solidFill>
                  <a:srgbClr val="323193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747369" y="4618014"/>
                <a:ext cx="9180448" cy="0"/>
              </a:xfrm>
              <a:prstGeom prst="line">
                <a:avLst/>
              </a:prstGeom>
              <a:ln w="12700" cap="flat">
                <a:solidFill>
                  <a:srgbClr val="323193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747369" y="5454325"/>
                <a:ext cx="9180448" cy="0"/>
              </a:xfrm>
              <a:prstGeom prst="line">
                <a:avLst/>
              </a:prstGeom>
              <a:ln w="12700" cap="flat">
                <a:solidFill>
                  <a:srgbClr val="323193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2633500" y="1985783"/>
                <a:ext cx="0" cy="4320817"/>
              </a:xfrm>
              <a:prstGeom prst="line">
                <a:avLst/>
              </a:prstGeom>
              <a:ln w="12700" cap="flat">
                <a:solidFill>
                  <a:srgbClr val="323193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4136705" y="1985783"/>
                <a:ext cx="0" cy="4320817"/>
              </a:xfrm>
              <a:prstGeom prst="line">
                <a:avLst/>
              </a:prstGeom>
              <a:ln w="12700" cap="flat">
                <a:solidFill>
                  <a:srgbClr val="323193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5575532" y="1985783"/>
                <a:ext cx="0" cy="4320817"/>
              </a:xfrm>
              <a:prstGeom prst="line">
                <a:avLst/>
              </a:prstGeom>
              <a:ln w="12700" cap="flat">
                <a:solidFill>
                  <a:srgbClr val="323193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7014359" y="1985783"/>
                <a:ext cx="0" cy="4320817"/>
              </a:xfrm>
              <a:prstGeom prst="line">
                <a:avLst/>
              </a:prstGeom>
              <a:ln w="12700" cap="flat">
                <a:solidFill>
                  <a:srgbClr val="323193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8453186" y="1985783"/>
                <a:ext cx="0" cy="4320817"/>
              </a:xfrm>
              <a:prstGeom prst="line">
                <a:avLst/>
              </a:prstGeom>
              <a:ln w="12700" cap="flat">
                <a:solidFill>
                  <a:srgbClr val="323193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CF5F86A-0C07-9F7E-1DBA-E074655DC618}"/>
                </a:ext>
              </a:extLst>
            </p:cNvPr>
            <p:cNvGrpSpPr/>
            <p:nvPr/>
          </p:nvGrpSpPr>
          <p:grpSpPr>
            <a:xfrm>
              <a:off x="985827" y="2104631"/>
              <a:ext cx="8819748" cy="3986829"/>
              <a:chOff x="985827" y="2104631"/>
              <a:chExt cx="8819748" cy="3986829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28F12B04-35E0-1D7E-CB47-8CBC9FF257F1}"/>
                  </a:ext>
                </a:extLst>
              </p:cNvPr>
              <p:cNvGrpSpPr/>
              <p:nvPr/>
            </p:nvGrpSpPr>
            <p:grpSpPr>
              <a:xfrm>
                <a:off x="985827" y="3156314"/>
                <a:ext cx="8424605" cy="414467"/>
                <a:chOff x="985827" y="3161078"/>
                <a:chExt cx="8424605" cy="414467"/>
              </a:xfrm>
            </p:grpSpPr>
            <p:sp>
              <p:nvSpPr>
                <p:cNvPr id="13" name="TextBox 13"/>
                <p:cNvSpPr txBox="1"/>
                <p:nvPr/>
              </p:nvSpPr>
              <p:spPr>
                <a:xfrm>
                  <a:off x="985827" y="3263475"/>
                  <a:ext cx="1498448" cy="209673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679"/>
                    </a:lnSpc>
                    <a:spcBef>
                      <a:spcPct val="0"/>
                    </a:spcBef>
                  </a:pPr>
                  <a:r>
                    <a:rPr lang="en-US" sz="1200" b="1" u="none" strike="noStrike" dirty="0">
                      <a:solidFill>
                        <a:srgbClr val="323193"/>
                      </a:solidFill>
                      <a:latin typeface="Nunito" panose="00000500000000000000" pitchFamily="2" charset="0"/>
                    </a:rPr>
                    <a:t>Product Price</a:t>
                  </a:r>
                </a:p>
              </p:txBody>
            </p:sp>
            <p:sp>
              <p:nvSpPr>
                <p:cNvPr id="27" name="Freeform 27"/>
                <p:cNvSpPr/>
                <p:nvPr/>
              </p:nvSpPr>
              <p:spPr>
                <a:xfrm>
                  <a:off x="3177869" y="3161078"/>
                  <a:ext cx="414466" cy="4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2319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39"/>
                <p:cNvSpPr/>
                <p:nvPr/>
              </p:nvSpPr>
              <p:spPr>
                <a:xfrm>
                  <a:off x="4648885" y="3161078"/>
                  <a:ext cx="414466" cy="4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2319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51"/>
                <p:cNvSpPr/>
                <p:nvPr/>
              </p:nvSpPr>
              <p:spPr>
                <a:xfrm>
                  <a:off x="6087712" y="3161078"/>
                  <a:ext cx="414466" cy="4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2319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63"/>
                <p:cNvSpPr/>
                <p:nvPr/>
              </p:nvSpPr>
              <p:spPr>
                <a:xfrm>
                  <a:off x="7526539" y="3161078"/>
                  <a:ext cx="414466" cy="4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2319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75"/>
                <p:cNvSpPr/>
                <p:nvPr/>
              </p:nvSpPr>
              <p:spPr>
                <a:xfrm>
                  <a:off x="8995966" y="3161078"/>
                  <a:ext cx="414466" cy="4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2319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17313227-A9F2-9F55-BE65-5DAFD5188AFE}"/>
                  </a:ext>
                </a:extLst>
              </p:cNvPr>
              <p:cNvGrpSpPr/>
              <p:nvPr/>
            </p:nvGrpSpPr>
            <p:grpSpPr>
              <a:xfrm>
                <a:off x="985827" y="3992624"/>
                <a:ext cx="8424605" cy="414467"/>
                <a:chOff x="985827" y="3998760"/>
                <a:chExt cx="8424605" cy="414467"/>
              </a:xfrm>
            </p:grpSpPr>
            <p:sp>
              <p:nvSpPr>
                <p:cNvPr id="14" name="TextBox 14"/>
                <p:cNvSpPr txBox="1"/>
                <p:nvPr/>
              </p:nvSpPr>
              <p:spPr>
                <a:xfrm>
                  <a:off x="985827" y="4101157"/>
                  <a:ext cx="1465274" cy="209673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679"/>
                    </a:lnSpc>
                    <a:spcBef>
                      <a:spcPct val="0"/>
                    </a:spcBef>
                  </a:pPr>
                  <a:r>
                    <a:rPr lang="en-US" sz="1200" b="1" u="none" strike="noStrike" dirty="0">
                      <a:solidFill>
                        <a:srgbClr val="323193"/>
                      </a:solidFill>
                      <a:latin typeface="Nunito" panose="00000500000000000000" pitchFamily="2" charset="0"/>
                    </a:rPr>
                    <a:t>Product Quality</a:t>
                  </a:r>
                </a:p>
              </p:txBody>
            </p:sp>
            <p:sp>
              <p:nvSpPr>
                <p:cNvPr id="30" name="Freeform 30"/>
                <p:cNvSpPr/>
                <p:nvPr/>
              </p:nvSpPr>
              <p:spPr>
                <a:xfrm>
                  <a:off x="3177869" y="3998760"/>
                  <a:ext cx="414466" cy="4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2319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42"/>
                <p:cNvSpPr/>
                <p:nvPr/>
              </p:nvSpPr>
              <p:spPr>
                <a:xfrm>
                  <a:off x="4648885" y="3998760"/>
                  <a:ext cx="414466" cy="4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2319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54"/>
                <p:cNvSpPr/>
                <p:nvPr/>
              </p:nvSpPr>
              <p:spPr>
                <a:xfrm>
                  <a:off x="6087712" y="3998760"/>
                  <a:ext cx="414466" cy="4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2319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66"/>
                <p:cNvSpPr/>
                <p:nvPr/>
              </p:nvSpPr>
              <p:spPr>
                <a:xfrm>
                  <a:off x="7526539" y="3998760"/>
                  <a:ext cx="414466" cy="4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2319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78"/>
                <p:cNvSpPr/>
                <p:nvPr/>
              </p:nvSpPr>
              <p:spPr>
                <a:xfrm>
                  <a:off x="8995966" y="3998760"/>
                  <a:ext cx="414466" cy="4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2319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49B2C591-06BE-3B0F-EA86-97761BACB41E}"/>
                  </a:ext>
                </a:extLst>
              </p:cNvPr>
              <p:cNvGrpSpPr/>
              <p:nvPr/>
            </p:nvGrpSpPr>
            <p:grpSpPr>
              <a:xfrm>
                <a:off x="985827" y="4828933"/>
                <a:ext cx="8424605" cy="414467"/>
                <a:chOff x="985827" y="4833699"/>
                <a:chExt cx="8424605" cy="414467"/>
              </a:xfrm>
            </p:grpSpPr>
            <p:sp>
              <p:nvSpPr>
                <p:cNvPr id="15" name="TextBox 15"/>
                <p:cNvSpPr txBox="1"/>
                <p:nvPr/>
              </p:nvSpPr>
              <p:spPr>
                <a:xfrm>
                  <a:off x="985827" y="4936096"/>
                  <a:ext cx="1465274" cy="209673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679"/>
                    </a:lnSpc>
                    <a:spcBef>
                      <a:spcPct val="0"/>
                    </a:spcBef>
                  </a:pPr>
                  <a:r>
                    <a:rPr lang="en-US" sz="1200" b="1" u="none" strike="noStrike" dirty="0">
                      <a:solidFill>
                        <a:srgbClr val="323193"/>
                      </a:solidFill>
                      <a:latin typeface="Nunito" panose="00000500000000000000" pitchFamily="2" charset="0"/>
                    </a:rPr>
                    <a:t>Customer Support</a:t>
                  </a:r>
                </a:p>
              </p:txBody>
            </p:sp>
            <p:sp>
              <p:nvSpPr>
                <p:cNvPr id="33" name="Freeform 33"/>
                <p:cNvSpPr/>
                <p:nvPr/>
              </p:nvSpPr>
              <p:spPr>
                <a:xfrm>
                  <a:off x="3177869" y="4833699"/>
                  <a:ext cx="414466" cy="4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2319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45"/>
                <p:cNvSpPr/>
                <p:nvPr/>
              </p:nvSpPr>
              <p:spPr>
                <a:xfrm>
                  <a:off x="4648885" y="4833699"/>
                  <a:ext cx="414466" cy="4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2319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57"/>
                <p:cNvSpPr/>
                <p:nvPr/>
              </p:nvSpPr>
              <p:spPr>
                <a:xfrm>
                  <a:off x="6087712" y="4833699"/>
                  <a:ext cx="414466" cy="4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2319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69"/>
                <p:cNvSpPr/>
                <p:nvPr/>
              </p:nvSpPr>
              <p:spPr>
                <a:xfrm>
                  <a:off x="7526539" y="4833699"/>
                  <a:ext cx="414466" cy="4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2319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81"/>
                <p:cNvSpPr/>
                <p:nvPr/>
              </p:nvSpPr>
              <p:spPr>
                <a:xfrm>
                  <a:off x="8995966" y="4833699"/>
                  <a:ext cx="414466" cy="4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2319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67721A8-85A0-50F8-9B23-077C1F9B6FAA}"/>
                  </a:ext>
                </a:extLst>
              </p:cNvPr>
              <p:cNvGrpSpPr/>
              <p:nvPr/>
            </p:nvGrpSpPr>
            <p:grpSpPr>
              <a:xfrm>
                <a:off x="985827" y="5676993"/>
                <a:ext cx="8424605" cy="414467"/>
                <a:chOff x="985827" y="5670009"/>
                <a:chExt cx="8424605" cy="414467"/>
              </a:xfrm>
            </p:grpSpPr>
            <p:sp>
              <p:nvSpPr>
                <p:cNvPr id="16" name="TextBox 16"/>
                <p:cNvSpPr txBox="1"/>
                <p:nvPr/>
              </p:nvSpPr>
              <p:spPr>
                <a:xfrm>
                  <a:off x="985827" y="5772406"/>
                  <a:ext cx="1498448" cy="209673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>
                    <a:lnSpc>
                      <a:spcPts val="1679"/>
                    </a:lnSpc>
                  </a:pPr>
                  <a:r>
                    <a:rPr lang="en-US" sz="1200" b="1" dirty="0">
                      <a:solidFill>
                        <a:srgbClr val="323193"/>
                      </a:solidFill>
                      <a:latin typeface="Nunito" panose="00000500000000000000" pitchFamily="2" charset="0"/>
                    </a:rPr>
                    <a:t>Delivery Experience</a:t>
                  </a:r>
                </a:p>
              </p:txBody>
            </p:sp>
            <p:sp>
              <p:nvSpPr>
                <p:cNvPr id="36" name="Freeform 36"/>
                <p:cNvSpPr/>
                <p:nvPr/>
              </p:nvSpPr>
              <p:spPr>
                <a:xfrm>
                  <a:off x="3177869" y="5670009"/>
                  <a:ext cx="414466" cy="4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2319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48"/>
                <p:cNvSpPr/>
                <p:nvPr/>
              </p:nvSpPr>
              <p:spPr>
                <a:xfrm>
                  <a:off x="4648885" y="5670009"/>
                  <a:ext cx="414466" cy="4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2319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60"/>
                <p:cNvSpPr/>
                <p:nvPr/>
              </p:nvSpPr>
              <p:spPr>
                <a:xfrm>
                  <a:off x="6087712" y="5670009"/>
                  <a:ext cx="414466" cy="4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2319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72"/>
                <p:cNvSpPr/>
                <p:nvPr/>
              </p:nvSpPr>
              <p:spPr>
                <a:xfrm>
                  <a:off x="7526539" y="5670009"/>
                  <a:ext cx="414466" cy="4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2319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84"/>
                <p:cNvSpPr/>
                <p:nvPr/>
              </p:nvSpPr>
              <p:spPr>
                <a:xfrm>
                  <a:off x="8995966" y="5670009"/>
                  <a:ext cx="414466" cy="4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23193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98232ED3-FE21-8647-FA23-C9F61D71D72B}"/>
                  </a:ext>
                </a:extLst>
              </p:cNvPr>
              <p:cNvGrpSpPr/>
              <p:nvPr/>
            </p:nvGrpSpPr>
            <p:grpSpPr>
              <a:xfrm>
                <a:off x="1422303" y="2104631"/>
                <a:ext cx="8383272" cy="703948"/>
                <a:chOff x="1422303" y="2104631"/>
                <a:chExt cx="8383272" cy="703948"/>
              </a:xfrm>
            </p:grpSpPr>
            <p:sp>
              <p:nvSpPr>
                <p:cNvPr id="86" name="TextBox 86"/>
                <p:cNvSpPr txBox="1"/>
                <p:nvPr/>
              </p:nvSpPr>
              <p:spPr>
                <a:xfrm>
                  <a:off x="7131397" y="2370043"/>
                  <a:ext cx="1204751" cy="17504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399"/>
                    </a:lnSpc>
                  </a:pPr>
                  <a:r>
                    <a:rPr lang="en-US" sz="1050" b="1" i="1" dirty="0">
                      <a:solidFill>
                        <a:srgbClr val="323193"/>
                      </a:solidFill>
                      <a:latin typeface="Nunito" panose="00000500000000000000" pitchFamily="2" charset="0"/>
                    </a:rPr>
                    <a:t>Dissatisfied</a:t>
                  </a:r>
                </a:p>
              </p:txBody>
            </p:sp>
            <p:sp>
              <p:nvSpPr>
                <p:cNvPr id="87" name="TextBox 87"/>
                <p:cNvSpPr txBox="1"/>
                <p:nvPr/>
              </p:nvSpPr>
              <p:spPr>
                <a:xfrm>
                  <a:off x="8600824" y="2280275"/>
                  <a:ext cx="1204751" cy="35266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399"/>
                    </a:lnSpc>
                  </a:pPr>
                  <a:r>
                    <a:rPr lang="en-US" sz="1050" b="1" i="1" dirty="0">
                      <a:solidFill>
                        <a:srgbClr val="323193"/>
                      </a:solidFill>
                      <a:latin typeface="Nunito" panose="00000500000000000000" pitchFamily="2" charset="0"/>
                    </a:rPr>
                    <a:t>Extremely dissatisfied</a:t>
                  </a:r>
                </a:p>
              </p:txBody>
            </p:sp>
            <p:sp>
              <p:nvSpPr>
                <p:cNvPr id="88" name="TextBox 88"/>
                <p:cNvSpPr txBox="1"/>
                <p:nvPr/>
              </p:nvSpPr>
              <p:spPr>
                <a:xfrm>
                  <a:off x="2782727" y="2280275"/>
                  <a:ext cx="1204751" cy="35266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399"/>
                    </a:lnSpc>
                  </a:pPr>
                  <a:r>
                    <a:rPr lang="en-US" sz="1050" b="1" i="1" dirty="0">
                      <a:solidFill>
                        <a:srgbClr val="323193"/>
                      </a:solidFill>
                      <a:latin typeface="Nunito" panose="00000500000000000000" pitchFamily="2" charset="0"/>
                    </a:rPr>
                    <a:t>Extremely </a:t>
                  </a:r>
                </a:p>
                <a:p>
                  <a:pPr algn="ctr">
                    <a:lnSpc>
                      <a:spcPts val="1399"/>
                    </a:lnSpc>
                  </a:pPr>
                  <a:r>
                    <a:rPr lang="en-US" sz="1050" b="1" i="1" dirty="0">
                      <a:solidFill>
                        <a:srgbClr val="323193"/>
                      </a:solidFill>
                      <a:latin typeface="Nunito" panose="00000500000000000000" pitchFamily="2" charset="0"/>
                    </a:rPr>
                    <a:t>satisfied</a:t>
                  </a:r>
                </a:p>
              </p:txBody>
            </p:sp>
            <p:sp>
              <p:nvSpPr>
                <p:cNvPr id="89" name="TextBox 89"/>
                <p:cNvSpPr txBox="1"/>
                <p:nvPr/>
              </p:nvSpPr>
              <p:spPr>
                <a:xfrm>
                  <a:off x="4253743" y="2370043"/>
                  <a:ext cx="1204751" cy="17504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399"/>
                    </a:lnSpc>
                  </a:pPr>
                  <a:r>
                    <a:rPr lang="en-US" sz="1050" b="1" i="1" dirty="0">
                      <a:solidFill>
                        <a:srgbClr val="323193"/>
                      </a:solidFill>
                      <a:latin typeface="Nunito" panose="00000500000000000000" pitchFamily="2" charset="0"/>
                    </a:rPr>
                    <a:t>Satisfied</a:t>
                  </a:r>
                </a:p>
              </p:txBody>
            </p:sp>
            <p:sp>
              <p:nvSpPr>
                <p:cNvPr id="90" name="TextBox 90"/>
                <p:cNvSpPr txBox="1"/>
                <p:nvPr/>
              </p:nvSpPr>
              <p:spPr>
                <a:xfrm>
                  <a:off x="5692570" y="2280275"/>
                  <a:ext cx="1204751" cy="35266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399"/>
                    </a:lnSpc>
                  </a:pPr>
                  <a:r>
                    <a:rPr lang="en-US" sz="1050" b="1" i="1" dirty="0">
                      <a:solidFill>
                        <a:srgbClr val="323193"/>
                      </a:solidFill>
                      <a:latin typeface="Nunito" panose="00000500000000000000" pitchFamily="2" charset="0"/>
                    </a:rPr>
                    <a:t>Neither satisfied </a:t>
                  </a:r>
                </a:p>
                <a:p>
                  <a:pPr algn="ctr">
                    <a:lnSpc>
                      <a:spcPts val="1399"/>
                    </a:lnSpc>
                  </a:pPr>
                  <a:r>
                    <a:rPr lang="en-US" sz="1050" b="1" i="1" dirty="0">
                      <a:solidFill>
                        <a:srgbClr val="323193"/>
                      </a:solidFill>
                      <a:latin typeface="Nunito" panose="00000500000000000000" pitchFamily="2" charset="0"/>
                    </a:rPr>
                    <a:t>nor dissatisfied </a:t>
                  </a:r>
                </a:p>
              </p:txBody>
            </p:sp>
            <p:sp>
              <p:nvSpPr>
                <p:cNvPr id="91" name="Freeform 91"/>
                <p:cNvSpPr/>
                <p:nvPr/>
              </p:nvSpPr>
              <p:spPr>
                <a:xfrm>
                  <a:off x="1422303" y="2104631"/>
                  <a:ext cx="522201" cy="703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201" h="703948">
                      <a:moveTo>
                        <a:pt x="0" y="0"/>
                      </a:moveTo>
                      <a:lnTo>
                        <a:pt x="522201" y="0"/>
                      </a:lnTo>
                      <a:lnTo>
                        <a:pt x="522201" y="703948"/>
                      </a:lnTo>
                      <a:lnTo>
                        <a:pt x="0" y="7039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TemplateLAB"/>
            <p:cNvSpPr/>
            <p:nvPr/>
          </p:nvSpPr>
          <p:spPr>
            <a:xfrm>
              <a:off x="4851790" y="6816334"/>
              <a:ext cx="988421" cy="163089"/>
            </a:xfrm>
            <a:custGeom>
              <a:avLst/>
              <a:gdLst/>
              <a:ahLst/>
              <a:cxnLst/>
              <a:rect l="l" t="t" r="r" b="b"/>
              <a:pathLst>
                <a:path w="988421" h="163089">
                  <a:moveTo>
                    <a:pt x="0" y="0"/>
                  </a:moveTo>
                  <a:lnTo>
                    <a:pt x="988420" y="0"/>
                  </a:lnTo>
                  <a:lnTo>
                    <a:pt x="988420" y="163090"/>
                  </a:lnTo>
                  <a:lnTo>
                    <a:pt x="0" y="1630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31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Likert scale template 2,4,7</dc:title>
  <dc:creator>HOÀNG ANH</dc:creator>
  <cp:lastModifiedBy>5403</cp:lastModifiedBy>
  <cp:revision>9</cp:revision>
  <dcterms:created xsi:type="dcterms:W3CDTF">2006-08-16T00:00:00Z</dcterms:created>
  <dcterms:modified xsi:type="dcterms:W3CDTF">2023-08-30T04:11:59Z</dcterms:modified>
  <dc:identifier>DAFsbzCtugc</dc:identifier>
</cp:coreProperties>
</file>