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70D4F8A6-1F38-DF9F-A542-E4D3ED0DD597}"/>
              </a:ext>
            </a:extLst>
          </p:cNvPr>
          <p:cNvGrpSpPr/>
          <p:nvPr/>
        </p:nvGrpSpPr>
        <p:grpSpPr>
          <a:xfrm>
            <a:off x="728917" y="725852"/>
            <a:ext cx="6173532" cy="9485967"/>
            <a:chOff x="728917" y="725852"/>
            <a:chExt cx="6173532" cy="9485967"/>
          </a:xfrm>
        </p:grpSpPr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D43517A8-A952-1C17-87E0-06D7DB837D36}"/>
                </a:ext>
              </a:extLst>
            </p:cNvPr>
            <p:cNvGrpSpPr/>
            <p:nvPr/>
          </p:nvGrpSpPr>
          <p:grpSpPr>
            <a:xfrm>
              <a:off x="732600" y="725852"/>
              <a:ext cx="6048421" cy="1213527"/>
              <a:chOff x="732600" y="725852"/>
              <a:chExt cx="6048421" cy="1213527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969626" y="725852"/>
                <a:ext cx="5573947" cy="6134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u="none" strike="noStrike" spc="179" dirty="0">
                    <a:solidFill>
                      <a:srgbClr val="000000"/>
                    </a:solidFill>
                    <a:latin typeface="DM Sans" pitchFamily="2" charset="0"/>
                  </a:rPr>
                  <a:t>5 POINT LIKERT SCALE 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32600" y="1392324"/>
                <a:ext cx="6048000" cy="191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DM Sans" pitchFamily="2" charset="0"/>
                  </a:rPr>
                  <a:t>Please take 2 minutes to rate app so we can serve you better.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733002" y="1939379"/>
                <a:ext cx="6048019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1F48FF9D-D2F8-4E04-9EF6-7045323A4E07}"/>
                </a:ext>
              </a:extLst>
            </p:cNvPr>
            <p:cNvGrpSpPr/>
            <p:nvPr/>
          </p:nvGrpSpPr>
          <p:grpSpPr>
            <a:xfrm>
              <a:off x="782240" y="2242064"/>
              <a:ext cx="6120209" cy="6476778"/>
              <a:chOff x="782240" y="2242064"/>
              <a:chExt cx="6120209" cy="6476778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782241" y="2242064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01. How satisfied are you with the overall user interface and ease of navigation of the application?</a:t>
                </a:r>
              </a:p>
            </p:txBody>
          </p: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06247FCC-E5E0-B9D9-3D0B-750A8FEAB0CA}"/>
                  </a:ext>
                </a:extLst>
              </p:cNvPr>
              <p:cNvGrpSpPr/>
              <p:nvPr/>
            </p:nvGrpSpPr>
            <p:grpSpPr>
              <a:xfrm>
                <a:off x="938958" y="2634073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59418E42-C655-8337-B91E-5CCFB380E0E1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FCF1AA6F-8ECA-2B53-7992-9610C7C9E92C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13" name="Freeform 13"/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Freeform 16"/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" name="Freeform 19"/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Freeform 21"/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AutoShape 22"/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AutoShape 23"/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7F6572E2-0568-8712-0F69-172C6A059A79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17A99C4E-38CE-F2BE-E481-9BDEAFF0E4F0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25" name="Freeform 25"/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28"/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 31"/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Freeform 33"/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612AA4CE-0BA5-E78B-C981-33AF4F88330C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486" name="Group 485">
                    <a:extLst>
                      <a:ext uri="{FF2B5EF4-FFF2-40B4-BE49-F238E27FC236}">
                        <a16:creationId xmlns:a16="http://schemas.microsoft.com/office/drawing/2014/main" id="{51D07A82-0CC8-A77E-A973-534CDAE77FDE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36" name="Freeform 36"/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 39"/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42"/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 44"/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329AB55D-178C-D189-C292-5A9367747F88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FF2F7866-69E8-97AB-F2F2-A305B3CBCDFF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50" name="Freeform 50"/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47"/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53"/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 55"/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D7A7F276-9DD2-E409-41AE-D900A8F1190B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03A308BE-062B-BAC3-B580-A0E08627473C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58" name="Freeform 58"/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 61"/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64"/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AutoShape 66"/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sp>
            <p:nvSpPr>
              <p:cNvPr id="69" name="TextBox 69"/>
              <p:cNvSpPr txBox="1"/>
              <p:nvPr/>
            </p:nvSpPr>
            <p:spPr>
              <a:xfrm>
                <a:off x="782241" y="3080913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02. To what extent does the application meet your needs and expectations?</a:t>
                </a:r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782241" y="8114007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08. How satisfied are you with the level of customer support provided by the application's team?</a:t>
                </a:r>
              </a:p>
            </p:txBody>
          </p:sp>
          <p:sp>
            <p:nvSpPr>
              <p:cNvPr id="187" name="TextBox 187"/>
              <p:cNvSpPr txBox="1"/>
              <p:nvPr/>
            </p:nvSpPr>
            <p:spPr>
              <a:xfrm>
                <a:off x="782241" y="7275158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07. How would you rate the value for money that you perceive from using this application?</a:t>
                </a:r>
              </a:p>
            </p:txBody>
          </p:sp>
          <p:sp>
            <p:nvSpPr>
              <p:cNvPr id="246" name="TextBox 246"/>
              <p:cNvSpPr txBox="1"/>
              <p:nvPr/>
            </p:nvSpPr>
            <p:spPr>
              <a:xfrm>
                <a:off x="782240" y="6436309"/>
                <a:ext cx="6120209" cy="1579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06. How satisfied are you with the reliability and stability of the application (e.g., crashes, errors)?</a:t>
                </a:r>
              </a:p>
            </p:txBody>
          </p:sp>
          <p:sp>
            <p:nvSpPr>
              <p:cNvPr id="305" name="TextBox 305"/>
              <p:cNvSpPr txBox="1"/>
              <p:nvPr/>
            </p:nvSpPr>
            <p:spPr>
              <a:xfrm>
                <a:off x="782241" y="5597460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05. How satisfied are you with the visual design and aesthetics of the application?</a:t>
                </a:r>
              </a:p>
            </p:txBody>
          </p:sp>
          <p:sp>
            <p:nvSpPr>
              <p:cNvPr id="364" name="TextBox 364"/>
              <p:cNvSpPr txBox="1"/>
              <p:nvPr/>
            </p:nvSpPr>
            <p:spPr>
              <a:xfrm>
                <a:off x="782241" y="4758611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04. How would you rate the quality and usefulness of the features offered by the application?</a:t>
                </a:r>
              </a:p>
            </p:txBody>
          </p:sp>
          <p:sp>
            <p:nvSpPr>
              <p:cNvPr id="423" name="TextBox 423"/>
              <p:cNvSpPr txBox="1"/>
              <p:nvPr/>
            </p:nvSpPr>
            <p:spPr>
              <a:xfrm>
                <a:off x="782241" y="3919762"/>
                <a:ext cx="6048842" cy="157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spc="45" dirty="0">
                    <a:solidFill>
                      <a:srgbClr val="000000"/>
                    </a:solidFill>
                    <a:latin typeface="DM Sans" pitchFamily="2" charset="0"/>
                  </a:rPr>
                  <a:t>03. How satisfied are you with the speed and responsiveness of the application?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3198EA23-4842-EE28-E266-D166A36A725B}"/>
                  </a:ext>
                </a:extLst>
              </p:cNvPr>
              <p:cNvGrpSpPr/>
              <p:nvPr/>
            </p:nvGrpSpPr>
            <p:grpSpPr>
              <a:xfrm>
                <a:off x="938958" y="3472922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542" name="Group 541">
                  <a:extLst>
                    <a:ext uri="{FF2B5EF4-FFF2-40B4-BE49-F238E27FC236}">
                      <a16:creationId xmlns:a16="http://schemas.microsoft.com/office/drawing/2014/main" id="{5DCC5611-5ABE-FF10-38E4-90DF2546AD48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571" name="TextBox 11">
                    <a:extLst>
                      <a:ext uri="{FF2B5EF4-FFF2-40B4-BE49-F238E27FC236}">
                        <a16:creationId xmlns:a16="http://schemas.microsoft.com/office/drawing/2014/main" id="{C8CCC1D1-1577-11D1-A3DF-DC4D2901C642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572" name="Group 571">
                    <a:extLst>
                      <a:ext uri="{FF2B5EF4-FFF2-40B4-BE49-F238E27FC236}">
                        <a16:creationId xmlns:a16="http://schemas.microsoft.com/office/drawing/2014/main" id="{EBA84EE3-F67A-C024-EA2F-B2A9DEF28E58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573" name="Freeform 13">
                      <a:extLst>
                        <a:ext uri="{FF2B5EF4-FFF2-40B4-BE49-F238E27FC236}">
                          <a16:creationId xmlns:a16="http://schemas.microsoft.com/office/drawing/2014/main" id="{38B01E8D-2AF9-3FC5-0D2C-D25D3CC33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4" name="Freeform 16">
                      <a:extLst>
                        <a:ext uri="{FF2B5EF4-FFF2-40B4-BE49-F238E27FC236}">
                          <a16:creationId xmlns:a16="http://schemas.microsoft.com/office/drawing/2014/main" id="{D2E358DF-1121-D78C-09DC-FD4C3E808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" name="Freeform 19">
                      <a:extLst>
                        <a:ext uri="{FF2B5EF4-FFF2-40B4-BE49-F238E27FC236}">
                          <a16:creationId xmlns:a16="http://schemas.microsoft.com/office/drawing/2014/main" id="{CD6848F2-30EB-1736-10C2-F31CCB3C9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6" name="Freeform 21">
                      <a:extLst>
                        <a:ext uri="{FF2B5EF4-FFF2-40B4-BE49-F238E27FC236}">
                          <a16:creationId xmlns:a16="http://schemas.microsoft.com/office/drawing/2014/main" id="{230441E1-3A70-11AD-D78B-CEAAC5EE3DF2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AutoShape 22">
                      <a:extLst>
                        <a:ext uri="{FF2B5EF4-FFF2-40B4-BE49-F238E27FC236}">
                          <a16:creationId xmlns:a16="http://schemas.microsoft.com/office/drawing/2014/main" id="{826058F1-3603-2653-C02C-AF87439E284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AutoShape 23">
                      <a:extLst>
                        <a:ext uri="{FF2B5EF4-FFF2-40B4-BE49-F238E27FC236}">
                          <a16:creationId xmlns:a16="http://schemas.microsoft.com/office/drawing/2014/main" id="{5E65A655-67C3-2E48-29AB-9313EFEAA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" name="Group 542">
                  <a:extLst>
                    <a:ext uri="{FF2B5EF4-FFF2-40B4-BE49-F238E27FC236}">
                      <a16:creationId xmlns:a16="http://schemas.microsoft.com/office/drawing/2014/main" id="{C668F0B9-E114-BEBD-66E0-043F2BDE53E0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565" name="Group 564">
                    <a:extLst>
                      <a:ext uri="{FF2B5EF4-FFF2-40B4-BE49-F238E27FC236}">
                        <a16:creationId xmlns:a16="http://schemas.microsoft.com/office/drawing/2014/main" id="{87BB4F67-7D49-6270-A48E-26ECA260D9AC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567" name="Freeform 25">
                      <a:extLst>
                        <a:ext uri="{FF2B5EF4-FFF2-40B4-BE49-F238E27FC236}">
                          <a16:creationId xmlns:a16="http://schemas.microsoft.com/office/drawing/2014/main" id="{E2F0152E-6421-64AB-DC6C-DA8A311E9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28">
                      <a:extLst>
                        <a:ext uri="{FF2B5EF4-FFF2-40B4-BE49-F238E27FC236}">
                          <a16:creationId xmlns:a16="http://schemas.microsoft.com/office/drawing/2014/main" id="{15CBDE49-D444-4D7E-6374-C01F9549B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31">
                      <a:extLst>
                        <a:ext uri="{FF2B5EF4-FFF2-40B4-BE49-F238E27FC236}">
                          <a16:creationId xmlns:a16="http://schemas.microsoft.com/office/drawing/2014/main" id="{D42524D9-BB76-1E3E-55CD-357E95C7EF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0" name="Freeform 33">
                      <a:extLst>
                        <a:ext uri="{FF2B5EF4-FFF2-40B4-BE49-F238E27FC236}">
                          <a16:creationId xmlns:a16="http://schemas.microsoft.com/office/drawing/2014/main" id="{86C7C149-AF00-EA30-CA5A-A2C9E454CE05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6" name="TextBox 34">
                    <a:extLst>
                      <a:ext uri="{FF2B5EF4-FFF2-40B4-BE49-F238E27FC236}">
                        <a16:creationId xmlns:a16="http://schemas.microsoft.com/office/drawing/2014/main" id="{7AE26E85-A0FD-F5EF-B009-DA69B1D2761C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544" name="Group 543">
                  <a:extLst>
                    <a:ext uri="{FF2B5EF4-FFF2-40B4-BE49-F238E27FC236}">
                      <a16:creationId xmlns:a16="http://schemas.microsoft.com/office/drawing/2014/main" id="{617EBD0F-1F68-4011-3181-92C59B405D63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B47EFF90-F00D-FE95-CFE1-41AB20E8D3F5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561" name="Freeform 36">
                      <a:extLst>
                        <a:ext uri="{FF2B5EF4-FFF2-40B4-BE49-F238E27FC236}">
                          <a16:creationId xmlns:a16="http://schemas.microsoft.com/office/drawing/2014/main" id="{CF7274B1-8F01-895F-0219-23853C7049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Freeform 39">
                      <a:extLst>
                        <a:ext uri="{FF2B5EF4-FFF2-40B4-BE49-F238E27FC236}">
                          <a16:creationId xmlns:a16="http://schemas.microsoft.com/office/drawing/2014/main" id="{76028E1A-42C7-E3D6-33E0-EC0B56DA06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" name="Freeform 42">
                      <a:extLst>
                        <a:ext uri="{FF2B5EF4-FFF2-40B4-BE49-F238E27FC236}">
                          <a16:creationId xmlns:a16="http://schemas.microsoft.com/office/drawing/2014/main" id="{1596AEEB-23A0-C123-2BCD-E885F2D70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 44">
                      <a:extLst>
                        <a:ext uri="{FF2B5EF4-FFF2-40B4-BE49-F238E27FC236}">
                          <a16:creationId xmlns:a16="http://schemas.microsoft.com/office/drawing/2014/main" id="{7E786B94-B2F5-42AB-108B-80175EBA1704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0" name="TextBox 45">
                    <a:extLst>
                      <a:ext uri="{FF2B5EF4-FFF2-40B4-BE49-F238E27FC236}">
                        <a16:creationId xmlns:a16="http://schemas.microsoft.com/office/drawing/2014/main" id="{90C2B616-D176-F836-4956-8A0EDB4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07AB71E3-0BBC-82CA-591D-4A72F490EBA8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553" name="Group 552">
                    <a:extLst>
                      <a:ext uri="{FF2B5EF4-FFF2-40B4-BE49-F238E27FC236}">
                        <a16:creationId xmlns:a16="http://schemas.microsoft.com/office/drawing/2014/main" id="{455BAF1F-E18F-9C5D-56E1-F633B3F2EF7D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555" name="Freeform 50">
                      <a:extLst>
                        <a:ext uri="{FF2B5EF4-FFF2-40B4-BE49-F238E27FC236}">
                          <a16:creationId xmlns:a16="http://schemas.microsoft.com/office/drawing/2014/main" id="{9C33DB57-13C7-0BE6-BEE0-09FF7AF8B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 47">
                      <a:extLst>
                        <a:ext uri="{FF2B5EF4-FFF2-40B4-BE49-F238E27FC236}">
                          <a16:creationId xmlns:a16="http://schemas.microsoft.com/office/drawing/2014/main" id="{8EE6BBD6-10BE-E6FB-78D6-FC81DFCE2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 53">
                      <a:extLst>
                        <a:ext uri="{FF2B5EF4-FFF2-40B4-BE49-F238E27FC236}">
                          <a16:creationId xmlns:a16="http://schemas.microsoft.com/office/drawing/2014/main" id="{AE5E11EF-096B-8A62-054B-0E5D52132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Freeform 55">
                      <a:extLst>
                        <a:ext uri="{FF2B5EF4-FFF2-40B4-BE49-F238E27FC236}">
                          <a16:creationId xmlns:a16="http://schemas.microsoft.com/office/drawing/2014/main" id="{F8C2EEAA-8E3A-CA01-6812-8207E20905B5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54" name="TextBox 56">
                    <a:extLst>
                      <a:ext uri="{FF2B5EF4-FFF2-40B4-BE49-F238E27FC236}">
                        <a16:creationId xmlns:a16="http://schemas.microsoft.com/office/drawing/2014/main" id="{F0B76D33-C3E7-EC9D-8E55-BBC10970D3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546" name="Group 545">
                  <a:extLst>
                    <a:ext uri="{FF2B5EF4-FFF2-40B4-BE49-F238E27FC236}">
                      <a16:creationId xmlns:a16="http://schemas.microsoft.com/office/drawing/2014/main" id="{4FD69082-07BF-3B9C-641F-756CB0A6ADF0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547" name="Group 546">
                    <a:extLst>
                      <a:ext uri="{FF2B5EF4-FFF2-40B4-BE49-F238E27FC236}">
                        <a16:creationId xmlns:a16="http://schemas.microsoft.com/office/drawing/2014/main" id="{D8B629D0-B999-DE09-BF6F-29B41F5EB1AF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549" name="Freeform 58">
                      <a:extLst>
                        <a:ext uri="{FF2B5EF4-FFF2-40B4-BE49-F238E27FC236}">
                          <a16:creationId xmlns:a16="http://schemas.microsoft.com/office/drawing/2014/main" id="{E17C7966-AA58-E44D-E104-4CC2A0805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0" name="Freeform 61">
                      <a:extLst>
                        <a:ext uri="{FF2B5EF4-FFF2-40B4-BE49-F238E27FC236}">
                          <a16:creationId xmlns:a16="http://schemas.microsoft.com/office/drawing/2014/main" id="{1B90FC2C-26CA-0F23-4F13-9D024DC49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1" name="Freeform 64">
                      <a:extLst>
                        <a:ext uri="{FF2B5EF4-FFF2-40B4-BE49-F238E27FC236}">
                          <a16:creationId xmlns:a16="http://schemas.microsoft.com/office/drawing/2014/main" id="{89C0BBBD-9A6C-A0E4-38CB-BDBD71A8D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2" name="AutoShape 66">
                      <a:extLst>
                        <a:ext uri="{FF2B5EF4-FFF2-40B4-BE49-F238E27FC236}">
                          <a16:creationId xmlns:a16="http://schemas.microsoft.com/office/drawing/2014/main" id="{D67E5454-99CA-9AB4-779D-255547349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8" name="TextBox 67">
                    <a:extLst>
                      <a:ext uri="{FF2B5EF4-FFF2-40B4-BE49-F238E27FC236}">
                        <a16:creationId xmlns:a16="http://schemas.microsoft.com/office/drawing/2014/main" id="{3D4A8D37-C071-FB65-7C07-536F681E8F93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4392F2F4-93AB-8F72-19B9-9F92AAB64FC3}"/>
                  </a:ext>
                </a:extLst>
              </p:cNvPr>
              <p:cNvGrpSpPr/>
              <p:nvPr/>
            </p:nvGrpSpPr>
            <p:grpSpPr>
              <a:xfrm>
                <a:off x="938958" y="4311771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96DC7C0F-A38E-3A5F-A224-24F37E3D9589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609" name="TextBox 11">
                    <a:extLst>
                      <a:ext uri="{FF2B5EF4-FFF2-40B4-BE49-F238E27FC236}">
                        <a16:creationId xmlns:a16="http://schemas.microsoft.com/office/drawing/2014/main" id="{08E63D7B-538D-C24B-A1E1-E0A3E183DA9B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EA123329-EEF6-5099-50B5-3D01242CFE61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611" name="Freeform 13">
                      <a:extLst>
                        <a:ext uri="{FF2B5EF4-FFF2-40B4-BE49-F238E27FC236}">
                          <a16:creationId xmlns:a16="http://schemas.microsoft.com/office/drawing/2014/main" id="{B9EB3591-828A-9C65-45D1-8C560B7D1C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Freeform 16">
                      <a:extLst>
                        <a:ext uri="{FF2B5EF4-FFF2-40B4-BE49-F238E27FC236}">
                          <a16:creationId xmlns:a16="http://schemas.microsoft.com/office/drawing/2014/main" id="{D541D6AB-7FA1-ACD6-3302-87F865104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3" name="Freeform 19">
                      <a:extLst>
                        <a:ext uri="{FF2B5EF4-FFF2-40B4-BE49-F238E27FC236}">
                          <a16:creationId xmlns:a16="http://schemas.microsoft.com/office/drawing/2014/main" id="{9C22361D-FDE5-231A-8E74-CC65EAB93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Freeform 21">
                      <a:extLst>
                        <a:ext uri="{FF2B5EF4-FFF2-40B4-BE49-F238E27FC236}">
                          <a16:creationId xmlns:a16="http://schemas.microsoft.com/office/drawing/2014/main" id="{56F96DAD-AB53-E558-61AB-C358FBA3D055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" name="AutoShape 22">
                      <a:extLst>
                        <a:ext uri="{FF2B5EF4-FFF2-40B4-BE49-F238E27FC236}">
                          <a16:creationId xmlns:a16="http://schemas.microsoft.com/office/drawing/2014/main" id="{8BA8034C-AA30-FD88-8983-246D4B03E8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" name="AutoShape 23">
                      <a:extLst>
                        <a:ext uri="{FF2B5EF4-FFF2-40B4-BE49-F238E27FC236}">
                          <a16:creationId xmlns:a16="http://schemas.microsoft.com/office/drawing/2014/main" id="{22ABB867-A008-3F24-A6DF-976657606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009746E5-0065-293C-35FD-C90C3269F219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603" name="Group 602">
                    <a:extLst>
                      <a:ext uri="{FF2B5EF4-FFF2-40B4-BE49-F238E27FC236}">
                        <a16:creationId xmlns:a16="http://schemas.microsoft.com/office/drawing/2014/main" id="{C1F84935-2B4B-7042-7B17-133018CD604D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605" name="Freeform 25">
                      <a:extLst>
                        <a:ext uri="{FF2B5EF4-FFF2-40B4-BE49-F238E27FC236}">
                          <a16:creationId xmlns:a16="http://schemas.microsoft.com/office/drawing/2014/main" id="{E155A0FC-90F6-F0C4-C609-8DAA998AA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" name="Freeform 28">
                      <a:extLst>
                        <a:ext uri="{FF2B5EF4-FFF2-40B4-BE49-F238E27FC236}">
                          <a16:creationId xmlns:a16="http://schemas.microsoft.com/office/drawing/2014/main" id="{48DCD800-A47D-DDF5-AF3C-5437D70E8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 31">
                      <a:extLst>
                        <a:ext uri="{FF2B5EF4-FFF2-40B4-BE49-F238E27FC236}">
                          <a16:creationId xmlns:a16="http://schemas.microsoft.com/office/drawing/2014/main" id="{ED55CEA5-27A3-8768-B988-E732E45F3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8" name="Freeform 33">
                      <a:extLst>
                        <a:ext uri="{FF2B5EF4-FFF2-40B4-BE49-F238E27FC236}">
                          <a16:creationId xmlns:a16="http://schemas.microsoft.com/office/drawing/2014/main" id="{7DFA5D4C-E9E6-6734-C00E-A6EBB74BB7D5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" name="TextBox 34">
                    <a:extLst>
                      <a:ext uri="{FF2B5EF4-FFF2-40B4-BE49-F238E27FC236}">
                        <a16:creationId xmlns:a16="http://schemas.microsoft.com/office/drawing/2014/main" id="{A944D7F4-90D9-6CF8-5AAA-78E926C59559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ED6FDC64-B34D-7E71-1990-8BBF01DFB0C3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87B24508-C566-73CF-137F-71B1E0A84FD9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599" name="Freeform 36">
                      <a:extLst>
                        <a:ext uri="{FF2B5EF4-FFF2-40B4-BE49-F238E27FC236}">
                          <a16:creationId xmlns:a16="http://schemas.microsoft.com/office/drawing/2014/main" id="{D3FEE9EB-98E3-06F4-1E9A-2C9A7E547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0" name="Freeform 39">
                      <a:extLst>
                        <a:ext uri="{FF2B5EF4-FFF2-40B4-BE49-F238E27FC236}">
                          <a16:creationId xmlns:a16="http://schemas.microsoft.com/office/drawing/2014/main" id="{2919A00A-F58B-4D55-E286-F4CCA64D19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" name="Freeform 42">
                      <a:extLst>
                        <a:ext uri="{FF2B5EF4-FFF2-40B4-BE49-F238E27FC236}">
                          <a16:creationId xmlns:a16="http://schemas.microsoft.com/office/drawing/2014/main" id="{49C68FC0-CC3F-93CC-3DB6-F5B7214DB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2" name="Freeform 44">
                      <a:extLst>
                        <a:ext uri="{FF2B5EF4-FFF2-40B4-BE49-F238E27FC236}">
                          <a16:creationId xmlns:a16="http://schemas.microsoft.com/office/drawing/2014/main" id="{BA45F19F-14A0-ECAB-1A01-108A5264AFF2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8" name="TextBox 45">
                    <a:extLst>
                      <a:ext uri="{FF2B5EF4-FFF2-40B4-BE49-F238E27FC236}">
                        <a16:creationId xmlns:a16="http://schemas.microsoft.com/office/drawing/2014/main" id="{6761EA9D-FEB2-737D-0780-0AE283614B6E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583" name="Group 582">
                  <a:extLst>
                    <a:ext uri="{FF2B5EF4-FFF2-40B4-BE49-F238E27FC236}">
                      <a16:creationId xmlns:a16="http://schemas.microsoft.com/office/drawing/2014/main" id="{411318AB-AD82-B9E0-1C93-9659E1A65D09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448CA472-ABFD-A666-76D9-B2DA67BB7000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593" name="Freeform 50">
                      <a:extLst>
                        <a:ext uri="{FF2B5EF4-FFF2-40B4-BE49-F238E27FC236}">
                          <a16:creationId xmlns:a16="http://schemas.microsoft.com/office/drawing/2014/main" id="{DECDEE41-9799-30A1-B39A-47E987047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" name="Freeform 47">
                      <a:extLst>
                        <a:ext uri="{FF2B5EF4-FFF2-40B4-BE49-F238E27FC236}">
                          <a16:creationId xmlns:a16="http://schemas.microsoft.com/office/drawing/2014/main" id="{51B3D4AB-BEA3-E9EA-1D2D-FAD62A471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 53">
                      <a:extLst>
                        <a:ext uri="{FF2B5EF4-FFF2-40B4-BE49-F238E27FC236}">
                          <a16:creationId xmlns:a16="http://schemas.microsoft.com/office/drawing/2014/main" id="{5C276696-2406-AE5B-4C9F-8BEF12CAA3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 55">
                      <a:extLst>
                        <a:ext uri="{FF2B5EF4-FFF2-40B4-BE49-F238E27FC236}">
                          <a16:creationId xmlns:a16="http://schemas.microsoft.com/office/drawing/2014/main" id="{C4D2F937-BD40-751F-D09D-9BBFC47DBC76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2" name="TextBox 56">
                    <a:extLst>
                      <a:ext uri="{FF2B5EF4-FFF2-40B4-BE49-F238E27FC236}">
                        <a16:creationId xmlns:a16="http://schemas.microsoft.com/office/drawing/2014/main" id="{22573007-F836-09F6-9AAD-1E63005A8E7A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584" name="Group 583">
                  <a:extLst>
                    <a:ext uri="{FF2B5EF4-FFF2-40B4-BE49-F238E27FC236}">
                      <a16:creationId xmlns:a16="http://schemas.microsoft.com/office/drawing/2014/main" id="{1695618C-C59D-A434-5FBD-E805C67D9E53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585" name="Group 584">
                    <a:extLst>
                      <a:ext uri="{FF2B5EF4-FFF2-40B4-BE49-F238E27FC236}">
                        <a16:creationId xmlns:a16="http://schemas.microsoft.com/office/drawing/2014/main" id="{4AE1F51B-D53E-EB3A-44DB-C807F3B4FF78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587" name="Freeform 58">
                      <a:extLst>
                        <a:ext uri="{FF2B5EF4-FFF2-40B4-BE49-F238E27FC236}">
                          <a16:creationId xmlns:a16="http://schemas.microsoft.com/office/drawing/2014/main" id="{73910A94-B806-CA5C-0884-635BEBD36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" name="Freeform 61">
                      <a:extLst>
                        <a:ext uri="{FF2B5EF4-FFF2-40B4-BE49-F238E27FC236}">
                          <a16:creationId xmlns:a16="http://schemas.microsoft.com/office/drawing/2014/main" id="{67641E19-D18F-ED05-FB4D-466C587B6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64">
                      <a:extLst>
                        <a:ext uri="{FF2B5EF4-FFF2-40B4-BE49-F238E27FC236}">
                          <a16:creationId xmlns:a16="http://schemas.microsoft.com/office/drawing/2014/main" id="{EBD4C39D-2BAE-83B8-3751-975B1033D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AutoShape 66">
                      <a:extLst>
                        <a:ext uri="{FF2B5EF4-FFF2-40B4-BE49-F238E27FC236}">
                          <a16:creationId xmlns:a16="http://schemas.microsoft.com/office/drawing/2014/main" id="{6428CD8B-B83F-D3FA-7D7A-7E7734F925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6" name="TextBox 67">
                    <a:extLst>
                      <a:ext uri="{FF2B5EF4-FFF2-40B4-BE49-F238E27FC236}">
                        <a16:creationId xmlns:a16="http://schemas.microsoft.com/office/drawing/2014/main" id="{8E438F09-76C2-A14E-DF87-302870AEA7D5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772B8EB8-D2BF-6C85-4E69-2CE32492A922}"/>
                  </a:ext>
                </a:extLst>
              </p:cNvPr>
              <p:cNvGrpSpPr/>
              <p:nvPr/>
            </p:nvGrpSpPr>
            <p:grpSpPr>
              <a:xfrm>
                <a:off x="938958" y="5150620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618" name="Group 617">
                  <a:extLst>
                    <a:ext uri="{FF2B5EF4-FFF2-40B4-BE49-F238E27FC236}">
                      <a16:creationId xmlns:a16="http://schemas.microsoft.com/office/drawing/2014/main" id="{B810BF17-95FE-7D11-891A-16F5ACF6D200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647" name="TextBox 11">
                    <a:extLst>
                      <a:ext uri="{FF2B5EF4-FFF2-40B4-BE49-F238E27FC236}">
                        <a16:creationId xmlns:a16="http://schemas.microsoft.com/office/drawing/2014/main" id="{56ED0C59-7BF8-4F71-F7F3-FF8C8536557A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E2E79899-D3D9-6B5B-7C42-55A81376609A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649" name="Freeform 13">
                      <a:extLst>
                        <a:ext uri="{FF2B5EF4-FFF2-40B4-BE49-F238E27FC236}">
                          <a16:creationId xmlns:a16="http://schemas.microsoft.com/office/drawing/2014/main" id="{66BCB568-3013-F4A0-45AA-710DE8609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Freeform 16">
                      <a:extLst>
                        <a:ext uri="{FF2B5EF4-FFF2-40B4-BE49-F238E27FC236}">
                          <a16:creationId xmlns:a16="http://schemas.microsoft.com/office/drawing/2014/main" id="{5A245A3C-E1D3-9CA4-370C-0AFF64691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Freeform 19">
                      <a:extLst>
                        <a:ext uri="{FF2B5EF4-FFF2-40B4-BE49-F238E27FC236}">
                          <a16:creationId xmlns:a16="http://schemas.microsoft.com/office/drawing/2014/main" id="{83BAD498-6DA0-9D1A-A450-D60283583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Freeform 21">
                      <a:extLst>
                        <a:ext uri="{FF2B5EF4-FFF2-40B4-BE49-F238E27FC236}">
                          <a16:creationId xmlns:a16="http://schemas.microsoft.com/office/drawing/2014/main" id="{367FC68A-2A76-9E21-E539-241E118778B0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AutoShape 22">
                      <a:extLst>
                        <a:ext uri="{FF2B5EF4-FFF2-40B4-BE49-F238E27FC236}">
                          <a16:creationId xmlns:a16="http://schemas.microsoft.com/office/drawing/2014/main" id="{9151790A-91F4-B305-D0CA-A2DEAAD135D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AutoShape 23">
                      <a:extLst>
                        <a:ext uri="{FF2B5EF4-FFF2-40B4-BE49-F238E27FC236}">
                          <a16:creationId xmlns:a16="http://schemas.microsoft.com/office/drawing/2014/main" id="{65AE6B7E-2120-7F71-1D10-EADC0721B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F2329B11-78F6-A3B9-5256-97D0E314A908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641" name="Group 640">
                    <a:extLst>
                      <a:ext uri="{FF2B5EF4-FFF2-40B4-BE49-F238E27FC236}">
                        <a16:creationId xmlns:a16="http://schemas.microsoft.com/office/drawing/2014/main" id="{C83784B3-CCA3-D403-9334-F808C335E3AB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643" name="Freeform 25">
                      <a:extLst>
                        <a:ext uri="{FF2B5EF4-FFF2-40B4-BE49-F238E27FC236}">
                          <a16:creationId xmlns:a16="http://schemas.microsoft.com/office/drawing/2014/main" id="{E57B05B3-FA88-AC64-B941-CF7FF38C3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Freeform 28">
                      <a:extLst>
                        <a:ext uri="{FF2B5EF4-FFF2-40B4-BE49-F238E27FC236}">
                          <a16:creationId xmlns:a16="http://schemas.microsoft.com/office/drawing/2014/main" id="{4AFB4218-5946-62C2-0D43-469746060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Freeform 31">
                      <a:extLst>
                        <a:ext uri="{FF2B5EF4-FFF2-40B4-BE49-F238E27FC236}">
                          <a16:creationId xmlns:a16="http://schemas.microsoft.com/office/drawing/2014/main" id="{F69EAF61-76DA-7615-DCBD-1614E2A7FE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Freeform 33">
                      <a:extLst>
                        <a:ext uri="{FF2B5EF4-FFF2-40B4-BE49-F238E27FC236}">
                          <a16:creationId xmlns:a16="http://schemas.microsoft.com/office/drawing/2014/main" id="{BA223422-D3BA-384E-2D49-747C10EF69CC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42" name="TextBox 34">
                    <a:extLst>
                      <a:ext uri="{FF2B5EF4-FFF2-40B4-BE49-F238E27FC236}">
                        <a16:creationId xmlns:a16="http://schemas.microsoft.com/office/drawing/2014/main" id="{7420CD3F-C747-23AD-ABDE-0106409CD872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AEB91216-E138-192C-48D5-610F674BC12A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635" name="Group 634">
                    <a:extLst>
                      <a:ext uri="{FF2B5EF4-FFF2-40B4-BE49-F238E27FC236}">
                        <a16:creationId xmlns:a16="http://schemas.microsoft.com/office/drawing/2014/main" id="{3E59724E-1640-C97A-3020-0C1D675BDDB2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637" name="Freeform 36">
                      <a:extLst>
                        <a:ext uri="{FF2B5EF4-FFF2-40B4-BE49-F238E27FC236}">
                          <a16:creationId xmlns:a16="http://schemas.microsoft.com/office/drawing/2014/main" id="{BDFFA20F-51C3-5863-EFDD-61BBDC663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Freeform 39">
                      <a:extLst>
                        <a:ext uri="{FF2B5EF4-FFF2-40B4-BE49-F238E27FC236}">
                          <a16:creationId xmlns:a16="http://schemas.microsoft.com/office/drawing/2014/main" id="{EEC481A1-2CE0-2D59-20A7-65DC50158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" name="Freeform 42">
                      <a:extLst>
                        <a:ext uri="{FF2B5EF4-FFF2-40B4-BE49-F238E27FC236}">
                          <a16:creationId xmlns:a16="http://schemas.microsoft.com/office/drawing/2014/main" id="{C5558F3A-B631-BF26-B8B4-872E6C72B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Freeform 44">
                      <a:extLst>
                        <a:ext uri="{FF2B5EF4-FFF2-40B4-BE49-F238E27FC236}">
                          <a16:creationId xmlns:a16="http://schemas.microsoft.com/office/drawing/2014/main" id="{DA350752-95AA-F41F-F8A8-EC3C9747958A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6" name="TextBox 45">
                    <a:extLst>
                      <a:ext uri="{FF2B5EF4-FFF2-40B4-BE49-F238E27FC236}">
                        <a16:creationId xmlns:a16="http://schemas.microsoft.com/office/drawing/2014/main" id="{DBEF22B6-CD10-1936-2FD0-36E07B7BBD97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D27D5F08-A7EA-A587-9063-0DFC2C7465A5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629" name="Group 628">
                    <a:extLst>
                      <a:ext uri="{FF2B5EF4-FFF2-40B4-BE49-F238E27FC236}">
                        <a16:creationId xmlns:a16="http://schemas.microsoft.com/office/drawing/2014/main" id="{1031188A-DD37-9035-0B6E-CD05301C79CF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631" name="Freeform 50">
                      <a:extLst>
                        <a:ext uri="{FF2B5EF4-FFF2-40B4-BE49-F238E27FC236}">
                          <a16:creationId xmlns:a16="http://schemas.microsoft.com/office/drawing/2014/main" id="{2737B1C0-BA76-D18A-EEDA-7B9AD4D38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Freeform 47">
                      <a:extLst>
                        <a:ext uri="{FF2B5EF4-FFF2-40B4-BE49-F238E27FC236}">
                          <a16:creationId xmlns:a16="http://schemas.microsoft.com/office/drawing/2014/main" id="{89E2C7E1-7DBF-D9BD-61CE-8832A7D56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" name="Freeform 53">
                      <a:extLst>
                        <a:ext uri="{FF2B5EF4-FFF2-40B4-BE49-F238E27FC236}">
                          <a16:creationId xmlns:a16="http://schemas.microsoft.com/office/drawing/2014/main" id="{7C9F20DA-AD96-BC91-E6AC-48BE7EB32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Freeform 55">
                      <a:extLst>
                        <a:ext uri="{FF2B5EF4-FFF2-40B4-BE49-F238E27FC236}">
                          <a16:creationId xmlns:a16="http://schemas.microsoft.com/office/drawing/2014/main" id="{164312FC-3E2E-0B7A-5603-BBABC360E038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0" name="TextBox 56">
                    <a:extLst>
                      <a:ext uri="{FF2B5EF4-FFF2-40B4-BE49-F238E27FC236}">
                        <a16:creationId xmlns:a16="http://schemas.microsoft.com/office/drawing/2014/main" id="{84D83BB0-C476-F93E-FB0F-1710D2E5DE47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D7F7FC3-6434-B048-1A5D-EC8EE42162D4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623" name="Group 622">
                    <a:extLst>
                      <a:ext uri="{FF2B5EF4-FFF2-40B4-BE49-F238E27FC236}">
                        <a16:creationId xmlns:a16="http://schemas.microsoft.com/office/drawing/2014/main" id="{F0A99C9C-AA38-FCC3-82B0-2A1426706D0D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625" name="Freeform 58">
                      <a:extLst>
                        <a:ext uri="{FF2B5EF4-FFF2-40B4-BE49-F238E27FC236}">
                          <a16:creationId xmlns:a16="http://schemas.microsoft.com/office/drawing/2014/main" id="{E084C9F9-828C-F39F-F836-3E921B7E1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Freeform 61">
                      <a:extLst>
                        <a:ext uri="{FF2B5EF4-FFF2-40B4-BE49-F238E27FC236}">
                          <a16:creationId xmlns:a16="http://schemas.microsoft.com/office/drawing/2014/main" id="{E109124A-EE78-D601-C4EC-E8D736928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" name="Freeform 64">
                      <a:extLst>
                        <a:ext uri="{FF2B5EF4-FFF2-40B4-BE49-F238E27FC236}">
                          <a16:creationId xmlns:a16="http://schemas.microsoft.com/office/drawing/2014/main" id="{4C666DB8-A21D-0E61-A5B3-3311B643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AutoShape 66">
                      <a:extLst>
                        <a:ext uri="{FF2B5EF4-FFF2-40B4-BE49-F238E27FC236}">
                          <a16:creationId xmlns:a16="http://schemas.microsoft.com/office/drawing/2014/main" id="{00406577-5F2A-6CE3-7005-F1AFC325A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4" name="TextBox 67">
                    <a:extLst>
                      <a:ext uri="{FF2B5EF4-FFF2-40B4-BE49-F238E27FC236}">
                        <a16:creationId xmlns:a16="http://schemas.microsoft.com/office/drawing/2014/main" id="{46D9C1B2-ACD6-1C5F-725E-1BB0116C851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7C1CBB3B-B5EC-3E0E-3B23-2A39894FDF48}"/>
                  </a:ext>
                </a:extLst>
              </p:cNvPr>
              <p:cNvGrpSpPr/>
              <p:nvPr/>
            </p:nvGrpSpPr>
            <p:grpSpPr>
              <a:xfrm>
                <a:off x="938958" y="5989469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6286A99D-C84F-56CC-2CA5-0B53F1081843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685" name="TextBox 11">
                    <a:extLst>
                      <a:ext uri="{FF2B5EF4-FFF2-40B4-BE49-F238E27FC236}">
                        <a16:creationId xmlns:a16="http://schemas.microsoft.com/office/drawing/2014/main" id="{64A8A57C-51FE-7BC9-FB0B-E2E1D7966FA1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686" name="Group 685">
                    <a:extLst>
                      <a:ext uri="{FF2B5EF4-FFF2-40B4-BE49-F238E27FC236}">
                        <a16:creationId xmlns:a16="http://schemas.microsoft.com/office/drawing/2014/main" id="{009F116B-366F-703A-84CC-4F3D294447C8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687" name="Freeform 13">
                      <a:extLst>
                        <a:ext uri="{FF2B5EF4-FFF2-40B4-BE49-F238E27FC236}">
                          <a16:creationId xmlns:a16="http://schemas.microsoft.com/office/drawing/2014/main" id="{A5D66BC8-5EDA-B64F-D1E2-A7EC86A3F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8" name="Freeform 16">
                      <a:extLst>
                        <a:ext uri="{FF2B5EF4-FFF2-40B4-BE49-F238E27FC236}">
                          <a16:creationId xmlns:a16="http://schemas.microsoft.com/office/drawing/2014/main" id="{9BF71426-050F-4621-1903-9E24D04C4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9" name="Freeform 19">
                      <a:extLst>
                        <a:ext uri="{FF2B5EF4-FFF2-40B4-BE49-F238E27FC236}">
                          <a16:creationId xmlns:a16="http://schemas.microsoft.com/office/drawing/2014/main" id="{FA7B61EC-10E9-43BB-AF0B-0280E1108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0" name="Freeform 21">
                      <a:extLst>
                        <a:ext uri="{FF2B5EF4-FFF2-40B4-BE49-F238E27FC236}">
                          <a16:creationId xmlns:a16="http://schemas.microsoft.com/office/drawing/2014/main" id="{51F1C3AB-0855-6D51-AAA4-6A98A9D25CE7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1" name="AutoShape 22">
                      <a:extLst>
                        <a:ext uri="{FF2B5EF4-FFF2-40B4-BE49-F238E27FC236}">
                          <a16:creationId xmlns:a16="http://schemas.microsoft.com/office/drawing/2014/main" id="{DB7D2074-7F96-55BA-A927-F9BC5E6ED9D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2" name="AutoShape 23">
                      <a:extLst>
                        <a:ext uri="{FF2B5EF4-FFF2-40B4-BE49-F238E27FC236}">
                          <a16:creationId xmlns:a16="http://schemas.microsoft.com/office/drawing/2014/main" id="{E4128EE0-4B93-8019-C023-8F712EBC73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1E82DBCE-6939-FEBF-F05F-015D061DA3CF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679" name="Group 678">
                    <a:extLst>
                      <a:ext uri="{FF2B5EF4-FFF2-40B4-BE49-F238E27FC236}">
                        <a16:creationId xmlns:a16="http://schemas.microsoft.com/office/drawing/2014/main" id="{8107FE4B-4558-EF66-6198-49079D845788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681" name="Freeform 25">
                      <a:extLst>
                        <a:ext uri="{FF2B5EF4-FFF2-40B4-BE49-F238E27FC236}">
                          <a16:creationId xmlns:a16="http://schemas.microsoft.com/office/drawing/2014/main" id="{F46599DF-DB5B-08EA-FF5E-EDC66B8E0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Freeform 28">
                      <a:extLst>
                        <a:ext uri="{FF2B5EF4-FFF2-40B4-BE49-F238E27FC236}">
                          <a16:creationId xmlns:a16="http://schemas.microsoft.com/office/drawing/2014/main" id="{9733FEBB-D32A-1687-611B-5C0A7E51A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3" name="Freeform 31">
                      <a:extLst>
                        <a:ext uri="{FF2B5EF4-FFF2-40B4-BE49-F238E27FC236}">
                          <a16:creationId xmlns:a16="http://schemas.microsoft.com/office/drawing/2014/main" id="{8ADFFFEA-8234-C17F-29F0-71DA52D43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4" name="Freeform 33">
                      <a:extLst>
                        <a:ext uri="{FF2B5EF4-FFF2-40B4-BE49-F238E27FC236}">
                          <a16:creationId xmlns:a16="http://schemas.microsoft.com/office/drawing/2014/main" id="{0856CDB8-B958-229C-5040-2E2CC2F5524B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80" name="TextBox 34">
                    <a:extLst>
                      <a:ext uri="{FF2B5EF4-FFF2-40B4-BE49-F238E27FC236}">
                        <a16:creationId xmlns:a16="http://schemas.microsoft.com/office/drawing/2014/main" id="{6D22D7C2-8055-540D-11F9-7DB149670CFF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AB83DBCF-3E07-E89C-E633-CC21411A2BC5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673" name="Group 672">
                    <a:extLst>
                      <a:ext uri="{FF2B5EF4-FFF2-40B4-BE49-F238E27FC236}">
                        <a16:creationId xmlns:a16="http://schemas.microsoft.com/office/drawing/2014/main" id="{F2421AD6-D95D-EFC3-62EA-06BB22A7DCFC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675" name="Freeform 36">
                      <a:extLst>
                        <a:ext uri="{FF2B5EF4-FFF2-40B4-BE49-F238E27FC236}">
                          <a16:creationId xmlns:a16="http://schemas.microsoft.com/office/drawing/2014/main" id="{1A03AF5E-FAAC-0A5B-7EDB-62E3551E5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" name="Freeform 39">
                      <a:extLst>
                        <a:ext uri="{FF2B5EF4-FFF2-40B4-BE49-F238E27FC236}">
                          <a16:creationId xmlns:a16="http://schemas.microsoft.com/office/drawing/2014/main" id="{668C04F7-5B9E-28DE-445C-CC4295C3B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7" name="Freeform 42">
                      <a:extLst>
                        <a:ext uri="{FF2B5EF4-FFF2-40B4-BE49-F238E27FC236}">
                          <a16:creationId xmlns:a16="http://schemas.microsoft.com/office/drawing/2014/main" id="{70F70BD2-6A9D-A3FB-8D37-34703B9E6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Freeform 44">
                      <a:extLst>
                        <a:ext uri="{FF2B5EF4-FFF2-40B4-BE49-F238E27FC236}">
                          <a16:creationId xmlns:a16="http://schemas.microsoft.com/office/drawing/2014/main" id="{605848CC-F929-DBBE-7D9E-F3F395A94AAB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4" name="TextBox 45">
                    <a:extLst>
                      <a:ext uri="{FF2B5EF4-FFF2-40B4-BE49-F238E27FC236}">
                        <a16:creationId xmlns:a16="http://schemas.microsoft.com/office/drawing/2014/main" id="{2E256B03-D066-2E77-C9A9-60ACB248BEEA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659" name="Group 658">
                  <a:extLst>
                    <a:ext uri="{FF2B5EF4-FFF2-40B4-BE49-F238E27FC236}">
                      <a16:creationId xmlns:a16="http://schemas.microsoft.com/office/drawing/2014/main" id="{ECC6797E-8CEF-4EDE-8E5B-E6B7ED020232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667" name="Group 666">
                    <a:extLst>
                      <a:ext uri="{FF2B5EF4-FFF2-40B4-BE49-F238E27FC236}">
                        <a16:creationId xmlns:a16="http://schemas.microsoft.com/office/drawing/2014/main" id="{7BDE92C8-FC2D-79BB-F97F-FD71442ACAC7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669" name="Freeform 50">
                      <a:extLst>
                        <a:ext uri="{FF2B5EF4-FFF2-40B4-BE49-F238E27FC236}">
                          <a16:creationId xmlns:a16="http://schemas.microsoft.com/office/drawing/2014/main" id="{119E30B4-350D-EFCF-F836-B6A09A2EB0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0" name="Freeform 47">
                      <a:extLst>
                        <a:ext uri="{FF2B5EF4-FFF2-40B4-BE49-F238E27FC236}">
                          <a16:creationId xmlns:a16="http://schemas.microsoft.com/office/drawing/2014/main" id="{BE9A0144-3951-2168-4E40-1E29E8DFEC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1" name="Freeform 53">
                      <a:extLst>
                        <a:ext uri="{FF2B5EF4-FFF2-40B4-BE49-F238E27FC236}">
                          <a16:creationId xmlns:a16="http://schemas.microsoft.com/office/drawing/2014/main" id="{3D8FCBBB-7B06-9A56-C139-2EF495BA7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2" name="Freeform 55">
                      <a:extLst>
                        <a:ext uri="{FF2B5EF4-FFF2-40B4-BE49-F238E27FC236}">
                          <a16:creationId xmlns:a16="http://schemas.microsoft.com/office/drawing/2014/main" id="{FB837FF0-AC70-A651-12B2-706E247B1396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8" name="TextBox 56">
                    <a:extLst>
                      <a:ext uri="{FF2B5EF4-FFF2-40B4-BE49-F238E27FC236}">
                        <a16:creationId xmlns:a16="http://schemas.microsoft.com/office/drawing/2014/main" id="{B86FD34C-330C-1B04-C748-25D3C0A8F119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660" name="Group 659">
                  <a:extLst>
                    <a:ext uri="{FF2B5EF4-FFF2-40B4-BE49-F238E27FC236}">
                      <a16:creationId xmlns:a16="http://schemas.microsoft.com/office/drawing/2014/main" id="{A2F99EFA-2D4F-4CF1-267A-D9DD771EFC40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29903FC4-5152-F6DC-4B61-4F0109469796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663" name="Freeform 58">
                      <a:extLst>
                        <a:ext uri="{FF2B5EF4-FFF2-40B4-BE49-F238E27FC236}">
                          <a16:creationId xmlns:a16="http://schemas.microsoft.com/office/drawing/2014/main" id="{EE592B0B-2556-731D-ADC4-CC08876579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Freeform 61">
                      <a:extLst>
                        <a:ext uri="{FF2B5EF4-FFF2-40B4-BE49-F238E27FC236}">
                          <a16:creationId xmlns:a16="http://schemas.microsoft.com/office/drawing/2014/main" id="{36EA4662-4622-2388-96A3-E4A884BDC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" name="Freeform 64">
                      <a:extLst>
                        <a:ext uri="{FF2B5EF4-FFF2-40B4-BE49-F238E27FC236}">
                          <a16:creationId xmlns:a16="http://schemas.microsoft.com/office/drawing/2014/main" id="{B8B2389C-AE66-4C3E-E9A6-CF474065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" name="AutoShape 66">
                      <a:extLst>
                        <a:ext uri="{FF2B5EF4-FFF2-40B4-BE49-F238E27FC236}">
                          <a16:creationId xmlns:a16="http://schemas.microsoft.com/office/drawing/2014/main" id="{4DDA8AFE-17AD-8C39-B290-834FA767B7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2" name="TextBox 67">
                    <a:extLst>
                      <a:ext uri="{FF2B5EF4-FFF2-40B4-BE49-F238E27FC236}">
                        <a16:creationId xmlns:a16="http://schemas.microsoft.com/office/drawing/2014/main" id="{5DDBF08B-5F2F-FFF7-9A43-1AA3591BD7B7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8B25DE3A-9605-5256-A816-6FAD98A00659}"/>
                  </a:ext>
                </a:extLst>
              </p:cNvPr>
              <p:cNvGrpSpPr/>
              <p:nvPr/>
            </p:nvGrpSpPr>
            <p:grpSpPr>
              <a:xfrm>
                <a:off x="938958" y="6828318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CF044EDF-DFA3-1CDD-0C02-E64DC2F5CFA6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723" name="TextBox 11">
                    <a:extLst>
                      <a:ext uri="{FF2B5EF4-FFF2-40B4-BE49-F238E27FC236}">
                        <a16:creationId xmlns:a16="http://schemas.microsoft.com/office/drawing/2014/main" id="{20A6FD6A-05C4-E377-D216-BF2289815067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724" name="Group 723">
                    <a:extLst>
                      <a:ext uri="{FF2B5EF4-FFF2-40B4-BE49-F238E27FC236}">
                        <a16:creationId xmlns:a16="http://schemas.microsoft.com/office/drawing/2014/main" id="{C5C63CDF-6702-CB56-1EF5-51C7EE8A8877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725" name="Freeform 13">
                      <a:extLst>
                        <a:ext uri="{FF2B5EF4-FFF2-40B4-BE49-F238E27FC236}">
                          <a16:creationId xmlns:a16="http://schemas.microsoft.com/office/drawing/2014/main" id="{3DC7AA05-8C71-D7F4-043E-8C5896AB9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" name="Freeform 16">
                      <a:extLst>
                        <a:ext uri="{FF2B5EF4-FFF2-40B4-BE49-F238E27FC236}">
                          <a16:creationId xmlns:a16="http://schemas.microsoft.com/office/drawing/2014/main" id="{CB42AA72-D76B-E67E-C294-8F25FA3F0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" name="Freeform 19">
                      <a:extLst>
                        <a:ext uri="{FF2B5EF4-FFF2-40B4-BE49-F238E27FC236}">
                          <a16:creationId xmlns:a16="http://schemas.microsoft.com/office/drawing/2014/main" id="{9FB3FB75-93FC-998F-42A3-300B0A973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" name="Freeform 21">
                      <a:extLst>
                        <a:ext uri="{FF2B5EF4-FFF2-40B4-BE49-F238E27FC236}">
                          <a16:creationId xmlns:a16="http://schemas.microsoft.com/office/drawing/2014/main" id="{4CCE2626-8481-CA7D-5B13-EC8CA750108D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" name="AutoShape 22">
                      <a:extLst>
                        <a:ext uri="{FF2B5EF4-FFF2-40B4-BE49-F238E27FC236}">
                          <a16:creationId xmlns:a16="http://schemas.microsoft.com/office/drawing/2014/main" id="{FD86074C-CE9E-52F4-3DD2-CECC12906EA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" name="AutoShape 23">
                      <a:extLst>
                        <a:ext uri="{FF2B5EF4-FFF2-40B4-BE49-F238E27FC236}">
                          <a16:creationId xmlns:a16="http://schemas.microsoft.com/office/drawing/2014/main" id="{793C2375-007E-0937-5B80-7BBB92A8E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2F69BC5D-A275-487E-0905-00546B59751D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4595E212-94AE-E711-B8D0-6EC3A8C16E7D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719" name="Freeform 25">
                      <a:extLst>
                        <a:ext uri="{FF2B5EF4-FFF2-40B4-BE49-F238E27FC236}">
                          <a16:creationId xmlns:a16="http://schemas.microsoft.com/office/drawing/2014/main" id="{CAEA6BA2-FEFC-95A8-93BF-33A3A17B9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" name="Freeform 28">
                      <a:extLst>
                        <a:ext uri="{FF2B5EF4-FFF2-40B4-BE49-F238E27FC236}">
                          <a16:creationId xmlns:a16="http://schemas.microsoft.com/office/drawing/2014/main" id="{84522802-D9CC-1DBD-C7A1-E74232D91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" name="Freeform 31">
                      <a:extLst>
                        <a:ext uri="{FF2B5EF4-FFF2-40B4-BE49-F238E27FC236}">
                          <a16:creationId xmlns:a16="http://schemas.microsoft.com/office/drawing/2014/main" id="{36DB98C8-57BD-04DD-DCF8-611E2FE2E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" name="Freeform 33">
                      <a:extLst>
                        <a:ext uri="{FF2B5EF4-FFF2-40B4-BE49-F238E27FC236}">
                          <a16:creationId xmlns:a16="http://schemas.microsoft.com/office/drawing/2014/main" id="{C35F3351-B7D7-DC40-9C9E-7BB3B53C7A19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18" name="TextBox 34">
                    <a:extLst>
                      <a:ext uri="{FF2B5EF4-FFF2-40B4-BE49-F238E27FC236}">
                        <a16:creationId xmlns:a16="http://schemas.microsoft.com/office/drawing/2014/main" id="{661BE1C3-6EBA-14E8-6DD5-B66AC586FA02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C46ECCF6-F415-1A53-965A-262897776B5C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B16AD7D2-2859-B038-020D-F7FF357D2F5C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713" name="Freeform 36">
                      <a:extLst>
                        <a:ext uri="{FF2B5EF4-FFF2-40B4-BE49-F238E27FC236}">
                          <a16:creationId xmlns:a16="http://schemas.microsoft.com/office/drawing/2014/main" id="{D4A7FC73-6364-F616-B7D4-88848C1C6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4" name="Freeform 39">
                      <a:extLst>
                        <a:ext uri="{FF2B5EF4-FFF2-40B4-BE49-F238E27FC236}">
                          <a16:creationId xmlns:a16="http://schemas.microsoft.com/office/drawing/2014/main" id="{ABE06B99-1C0C-4A6F-6DD7-1882DC1CA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5" name="Freeform 42">
                      <a:extLst>
                        <a:ext uri="{FF2B5EF4-FFF2-40B4-BE49-F238E27FC236}">
                          <a16:creationId xmlns:a16="http://schemas.microsoft.com/office/drawing/2014/main" id="{CCDC0C65-F75D-EEB0-23AD-7A6385664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6" name="Freeform 44">
                      <a:extLst>
                        <a:ext uri="{FF2B5EF4-FFF2-40B4-BE49-F238E27FC236}">
                          <a16:creationId xmlns:a16="http://schemas.microsoft.com/office/drawing/2014/main" id="{25792F28-911C-CF11-AC15-B5B1BFA553AE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12" name="TextBox 45">
                    <a:extLst>
                      <a:ext uri="{FF2B5EF4-FFF2-40B4-BE49-F238E27FC236}">
                        <a16:creationId xmlns:a16="http://schemas.microsoft.com/office/drawing/2014/main" id="{D53A7B57-D71A-1258-0874-13774C6D3266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05C29793-FABE-1DB8-2242-47A2848E9AE5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705" name="Group 704">
                    <a:extLst>
                      <a:ext uri="{FF2B5EF4-FFF2-40B4-BE49-F238E27FC236}">
                        <a16:creationId xmlns:a16="http://schemas.microsoft.com/office/drawing/2014/main" id="{50D4F2E7-4D37-70D6-B076-3D37E5AA197C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707" name="Freeform 50">
                      <a:extLst>
                        <a:ext uri="{FF2B5EF4-FFF2-40B4-BE49-F238E27FC236}">
                          <a16:creationId xmlns:a16="http://schemas.microsoft.com/office/drawing/2014/main" id="{3BE0BB07-C917-B9A4-7E22-BF9164D53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8" name="Freeform 47">
                      <a:extLst>
                        <a:ext uri="{FF2B5EF4-FFF2-40B4-BE49-F238E27FC236}">
                          <a16:creationId xmlns:a16="http://schemas.microsoft.com/office/drawing/2014/main" id="{9DEBB8D0-9C3E-686E-A16C-CF96E2B0A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9" name="Freeform 53">
                      <a:extLst>
                        <a:ext uri="{FF2B5EF4-FFF2-40B4-BE49-F238E27FC236}">
                          <a16:creationId xmlns:a16="http://schemas.microsoft.com/office/drawing/2014/main" id="{044A0D84-D05C-0211-2500-D2F5CDE12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0" name="Freeform 55">
                      <a:extLst>
                        <a:ext uri="{FF2B5EF4-FFF2-40B4-BE49-F238E27FC236}">
                          <a16:creationId xmlns:a16="http://schemas.microsoft.com/office/drawing/2014/main" id="{219A3C51-3DC5-C6A5-BE86-2AA765229771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06" name="TextBox 56">
                    <a:extLst>
                      <a:ext uri="{FF2B5EF4-FFF2-40B4-BE49-F238E27FC236}">
                        <a16:creationId xmlns:a16="http://schemas.microsoft.com/office/drawing/2014/main" id="{5F1A3558-A803-A1E9-429D-AE5B2EFA0B8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0A9FD8AF-1115-BE53-ADBA-7B5FCF58D26E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E1F2617-ACEA-68FD-03E7-C728590AA571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701" name="Freeform 58">
                      <a:extLst>
                        <a:ext uri="{FF2B5EF4-FFF2-40B4-BE49-F238E27FC236}">
                          <a16:creationId xmlns:a16="http://schemas.microsoft.com/office/drawing/2014/main" id="{E9D5DF03-6283-6F5A-AF16-6D841D714A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Freeform 61">
                      <a:extLst>
                        <a:ext uri="{FF2B5EF4-FFF2-40B4-BE49-F238E27FC236}">
                          <a16:creationId xmlns:a16="http://schemas.microsoft.com/office/drawing/2014/main" id="{EBDCB6DC-E75D-C157-1CF8-62E244E78E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3" name="Freeform 64">
                      <a:extLst>
                        <a:ext uri="{FF2B5EF4-FFF2-40B4-BE49-F238E27FC236}">
                          <a16:creationId xmlns:a16="http://schemas.microsoft.com/office/drawing/2014/main" id="{A7A02521-4DE5-847E-5475-CFB6495BA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4" name="AutoShape 66">
                      <a:extLst>
                        <a:ext uri="{FF2B5EF4-FFF2-40B4-BE49-F238E27FC236}">
                          <a16:creationId xmlns:a16="http://schemas.microsoft.com/office/drawing/2014/main" id="{BE0A07BC-2553-62F4-61A2-BB545B0B6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00" name="TextBox 67">
                    <a:extLst>
                      <a:ext uri="{FF2B5EF4-FFF2-40B4-BE49-F238E27FC236}">
                        <a16:creationId xmlns:a16="http://schemas.microsoft.com/office/drawing/2014/main" id="{99E8CFD8-51A6-DC98-E36E-5F6094DD49CD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584F9EB0-6AD4-CF4F-7951-D4AA67CF5AA1}"/>
                  </a:ext>
                </a:extLst>
              </p:cNvPr>
              <p:cNvGrpSpPr/>
              <p:nvPr/>
            </p:nvGrpSpPr>
            <p:grpSpPr>
              <a:xfrm>
                <a:off x="938958" y="7667167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C82D2024-A175-7BE6-5CD0-CCD583259EF1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761" name="TextBox 11">
                    <a:extLst>
                      <a:ext uri="{FF2B5EF4-FFF2-40B4-BE49-F238E27FC236}">
                        <a16:creationId xmlns:a16="http://schemas.microsoft.com/office/drawing/2014/main" id="{7173B6F6-3EC9-4591-8359-E8128CB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762" name="Group 761">
                    <a:extLst>
                      <a:ext uri="{FF2B5EF4-FFF2-40B4-BE49-F238E27FC236}">
                        <a16:creationId xmlns:a16="http://schemas.microsoft.com/office/drawing/2014/main" id="{26588276-6DF6-FC42-86B2-570C9F9EEC56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763" name="Freeform 13">
                      <a:extLst>
                        <a:ext uri="{FF2B5EF4-FFF2-40B4-BE49-F238E27FC236}">
                          <a16:creationId xmlns:a16="http://schemas.microsoft.com/office/drawing/2014/main" id="{47638FB0-F909-D922-B9C0-76271C1BE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Freeform 16">
                      <a:extLst>
                        <a:ext uri="{FF2B5EF4-FFF2-40B4-BE49-F238E27FC236}">
                          <a16:creationId xmlns:a16="http://schemas.microsoft.com/office/drawing/2014/main" id="{723B07FC-A54D-5844-73C4-2973458EE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Freeform 19">
                      <a:extLst>
                        <a:ext uri="{FF2B5EF4-FFF2-40B4-BE49-F238E27FC236}">
                          <a16:creationId xmlns:a16="http://schemas.microsoft.com/office/drawing/2014/main" id="{D4019BBA-4822-7352-F4C7-7949A542A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" name="Freeform 21">
                      <a:extLst>
                        <a:ext uri="{FF2B5EF4-FFF2-40B4-BE49-F238E27FC236}">
                          <a16:creationId xmlns:a16="http://schemas.microsoft.com/office/drawing/2014/main" id="{2FD05EB4-12A1-47B9-BB73-0161E77727DB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AutoShape 22">
                      <a:extLst>
                        <a:ext uri="{FF2B5EF4-FFF2-40B4-BE49-F238E27FC236}">
                          <a16:creationId xmlns:a16="http://schemas.microsoft.com/office/drawing/2014/main" id="{56C6C09C-D26D-61AF-BE9B-B2638B3126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AutoShape 23">
                      <a:extLst>
                        <a:ext uri="{FF2B5EF4-FFF2-40B4-BE49-F238E27FC236}">
                          <a16:creationId xmlns:a16="http://schemas.microsoft.com/office/drawing/2014/main" id="{37F49FDE-D775-F269-3D10-A72F4FCDB8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3" name="Group 732">
                  <a:extLst>
                    <a:ext uri="{FF2B5EF4-FFF2-40B4-BE49-F238E27FC236}">
                      <a16:creationId xmlns:a16="http://schemas.microsoft.com/office/drawing/2014/main" id="{21006010-E0EA-2F16-31AE-B961E616BCD7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755" name="Group 754">
                    <a:extLst>
                      <a:ext uri="{FF2B5EF4-FFF2-40B4-BE49-F238E27FC236}">
                        <a16:creationId xmlns:a16="http://schemas.microsoft.com/office/drawing/2014/main" id="{1852B299-0927-D162-623D-247888C726CF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757" name="Freeform 25">
                      <a:extLst>
                        <a:ext uri="{FF2B5EF4-FFF2-40B4-BE49-F238E27FC236}">
                          <a16:creationId xmlns:a16="http://schemas.microsoft.com/office/drawing/2014/main" id="{87FEE4DB-D0F7-F623-A6F4-D88086A6A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Freeform 28">
                      <a:extLst>
                        <a:ext uri="{FF2B5EF4-FFF2-40B4-BE49-F238E27FC236}">
                          <a16:creationId xmlns:a16="http://schemas.microsoft.com/office/drawing/2014/main" id="{54ED1858-E38E-F739-1D2A-2DA484DE8B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" name="Freeform 31">
                      <a:extLst>
                        <a:ext uri="{FF2B5EF4-FFF2-40B4-BE49-F238E27FC236}">
                          <a16:creationId xmlns:a16="http://schemas.microsoft.com/office/drawing/2014/main" id="{080F0FD6-4750-E28F-1FC7-C3E2364C5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Freeform 33">
                      <a:extLst>
                        <a:ext uri="{FF2B5EF4-FFF2-40B4-BE49-F238E27FC236}">
                          <a16:creationId xmlns:a16="http://schemas.microsoft.com/office/drawing/2014/main" id="{08904068-00A5-58F6-D826-E533B4C3480D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56" name="TextBox 34">
                    <a:extLst>
                      <a:ext uri="{FF2B5EF4-FFF2-40B4-BE49-F238E27FC236}">
                        <a16:creationId xmlns:a16="http://schemas.microsoft.com/office/drawing/2014/main" id="{59BBAA00-0FB2-81B7-56C4-C3A79D82E9C2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4629CE73-49EC-828A-A0EB-90ADAB1D891D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749" name="Group 748">
                    <a:extLst>
                      <a:ext uri="{FF2B5EF4-FFF2-40B4-BE49-F238E27FC236}">
                        <a16:creationId xmlns:a16="http://schemas.microsoft.com/office/drawing/2014/main" id="{9E3F3EE6-DA06-5F67-F387-1FDE66C98865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751" name="Freeform 36">
                      <a:extLst>
                        <a:ext uri="{FF2B5EF4-FFF2-40B4-BE49-F238E27FC236}">
                          <a16:creationId xmlns:a16="http://schemas.microsoft.com/office/drawing/2014/main" id="{37B3C303-A68B-D130-FDBA-149823735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2" name="Freeform 39">
                      <a:extLst>
                        <a:ext uri="{FF2B5EF4-FFF2-40B4-BE49-F238E27FC236}">
                          <a16:creationId xmlns:a16="http://schemas.microsoft.com/office/drawing/2014/main" id="{2C023280-39B5-8F47-EFA1-313E16C0B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3" name="Freeform 42">
                      <a:extLst>
                        <a:ext uri="{FF2B5EF4-FFF2-40B4-BE49-F238E27FC236}">
                          <a16:creationId xmlns:a16="http://schemas.microsoft.com/office/drawing/2014/main" id="{EDAD8A38-DB0B-5B37-51B9-9D33E6B96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Freeform 44">
                      <a:extLst>
                        <a:ext uri="{FF2B5EF4-FFF2-40B4-BE49-F238E27FC236}">
                          <a16:creationId xmlns:a16="http://schemas.microsoft.com/office/drawing/2014/main" id="{AD6717A7-3872-FA83-EEF1-5069D566884B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50" name="TextBox 45">
                    <a:extLst>
                      <a:ext uri="{FF2B5EF4-FFF2-40B4-BE49-F238E27FC236}">
                        <a16:creationId xmlns:a16="http://schemas.microsoft.com/office/drawing/2014/main" id="{7D00BA68-0AE4-C203-47D1-9421C701CA96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230852AE-6DCC-51EE-9002-497CAA35BB72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743" name="Group 742">
                    <a:extLst>
                      <a:ext uri="{FF2B5EF4-FFF2-40B4-BE49-F238E27FC236}">
                        <a16:creationId xmlns:a16="http://schemas.microsoft.com/office/drawing/2014/main" id="{0804DE24-5B87-F36C-AC1B-CE48FA18E4C8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745" name="Freeform 50">
                      <a:extLst>
                        <a:ext uri="{FF2B5EF4-FFF2-40B4-BE49-F238E27FC236}">
                          <a16:creationId xmlns:a16="http://schemas.microsoft.com/office/drawing/2014/main" id="{DC4D8008-3FF6-4A80-9528-6CD9C10DC4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6" name="Freeform 47">
                      <a:extLst>
                        <a:ext uri="{FF2B5EF4-FFF2-40B4-BE49-F238E27FC236}">
                          <a16:creationId xmlns:a16="http://schemas.microsoft.com/office/drawing/2014/main" id="{9880DC11-35A8-7D6E-0466-6EF43F912E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" name="Freeform 53">
                      <a:extLst>
                        <a:ext uri="{FF2B5EF4-FFF2-40B4-BE49-F238E27FC236}">
                          <a16:creationId xmlns:a16="http://schemas.microsoft.com/office/drawing/2014/main" id="{9BE62C53-568D-D48E-4B88-FE8623986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" name="Freeform 55">
                      <a:extLst>
                        <a:ext uri="{FF2B5EF4-FFF2-40B4-BE49-F238E27FC236}">
                          <a16:creationId xmlns:a16="http://schemas.microsoft.com/office/drawing/2014/main" id="{59ED9B18-CA71-5F40-CA24-937625247DA0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4" name="TextBox 56">
                    <a:extLst>
                      <a:ext uri="{FF2B5EF4-FFF2-40B4-BE49-F238E27FC236}">
                        <a16:creationId xmlns:a16="http://schemas.microsoft.com/office/drawing/2014/main" id="{4E495F4F-7DD6-28CA-A976-F331E0E8DA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3B315589-C49F-D16F-A2A6-5C2A62C08D96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737" name="Group 736">
                    <a:extLst>
                      <a:ext uri="{FF2B5EF4-FFF2-40B4-BE49-F238E27FC236}">
                        <a16:creationId xmlns:a16="http://schemas.microsoft.com/office/drawing/2014/main" id="{B57C8A65-E6F5-9B41-300E-5779A0A2E527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739" name="Freeform 58">
                      <a:extLst>
                        <a:ext uri="{FF2B5EF4-FFF2-40B4-BE49-F238E27FC236}">
                          <a16:creationId xmlns:a16="http://schemas.microsoft.com/office/drawing/2014/main" id="{8B787BB8-D496-056C-094B-DC13F660B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0" name="Freeform 61">
                      <a:extLst>
                        <a:ext uri="{FF2B5EF4-FFF2-40B4-BE49-F238E27FC236}">
                          <a16:creationId xmlns:a16="http://schemas.microsoft.com/office/drawing/2014/main" id="{6A528CAA-EEBF-2AA1-5E65-BAA2265E5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1" name="Freeform 64">
                      <a:extLst>
                        <a:ext uri="{FF2B5EF4-FFF2-40B4-BE49-F238E27FC236}">
                          <a16:creationId xmlns:a16="http://schemas.microsoft.com/office/drawing/2014/main" id="{EC1DAFD4-5380-F94A-619E-AB2025358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AutoShape 66">
                      <a:extLst>
                        <a:ext uri="{FF2B5EF4-FFF2-40B4-BE49-F238E27FC236}">
                          <a16:creationId xmlns:a16="http://schemas.microsoft.com/office/drawing/2014/main" id="{A113784E-3AD6-166A-2DC4-88276D553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38" name="TextBox 67">
                    <a:extLst>
                      <a:ext uri="{FF2B5EF4-FFF2-40B4-BE49-F238E27FC236}">
                        <a16:creationId xmlns:a16="http://schemas.microsoft.com/office/drawing/2014/main" id="{39D64BD0-ABE8-29DA-0D7C-FB644E004C7D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948A17-2864-D901-2637-F9A7D68C7637}"/>
                  </a:ext>
                </a:extLst>
              </p:cNvPr>
              <p:cNvGrpSpPr/>
              <p:nvPr/>
            </p:nvGrpSpPr>
            <p:grpSpPr>
              <a:xfrm>
                <a:off x="938958" y="8506019"/>
                <a:ext cx="5771408" cy="212823"/>
                <a:chOff x="938958" y="2576411"/>
                <a:chExt cx="5771408" cy="212823"/>
              </a:xfrm>
            </p:grpSpPr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DF246B76-8A89-9D5B-7A37-56890C00EAC9}"/>
                    </a:ext>
                  </a:extLst>
                </p:cNvPr>
                <p:cNvGrpSpPr/>
                <p:nvPr/>
              </p:nvGrpSpPr>
              <p:grpSpPr>
                <a:xfrm>
                  <a:off x="938958" y="2576411"/>
                  <a:ext cx="1142180" cy="212823"/>
                  <a:chOff x="938958" y="2576411"/>
                  <a:chExt cx="1142180" cy="212823"/>
                </a:xfrm>
              </p:grpSpPr>
              <p:sp>
                <p:nvSpPr>
                  <p:cNvPr id="799" name="TextBox 11">
                    <a:extLst>
                      <a:ext uri="{FF2B5EF4-FFF2-40B4-BE49-F238E27FC236}">
                        <a16:creationId xmlns:a16="http://schemas.microsoft.com/office/drawing/2014/main" id="{4F7A010F-B370-396F-D9E5-56E00496D6F7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986" y="2625672"/>
                    <a:ext cx="84715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Unsatisfied</a:t>
                    </a: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178D5493-5799-86C9-7885-03ADBB9CC8C1}"/>
                      </a:ext>
                    </a:extLst>
                  </p:cNvPr>
                  <p:cNvGrpSpPr/>
                  <p:nvPr/>
                </p:nvGrpSpPr>
                <p:grpSpPr>
                  <a:xfrm>
                    <a:off x="938958" y="2576411"/>
                    <a:ext cx="212823" cy="212823"/>
                    <a:chOff x="938958" y="2576411"/>
                    <a:chExt cx="212823" cy="212823"/>
                  </a:xfrm>
                </p:grpSpPr>
                <p:sp>
                  <p:nvSpPr>
                    <p:cNvPr id="801" name="Freeform 13">
                      <a:extLst>
                        <a:ext uri="{FF2B5EF4-FFF2-40B4-BE49-F238E27FC236}">
                          <a16:creationId xmlns:a16="http://schemas.microsoft.com/office/drawing/2014/main" id="{089E1A99-751B-AF82-F463-BBB6B1B5A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95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433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" name="Freeform 16">
                      <a:extLst>
                        <a:ext uri="{FF2B5EF4-FFF2-40B4-BE49-F238E27FC236}">
                          <a16:creationId xmlns:a16="http://schemas.microsoft.com/office/drawing/2014/main" id="{BF8042AA-D490-62B0-5E93-1B7529F28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4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3" name="Freeform 19">
                      <a:extLst>
                        <a:ext uri="{FF2B5EF4-FFF2-40B4-BE49-F238E27FC236}">
                          <a16:creationId xmlns:a16="http://schemas.microsoft.com/office/drawing/2014/main" id="{DA2F8BD4-7217-DC87-7CB3-DBACF014B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55" y="264434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433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Freeform 21">
                      <a:extLst>
                        <a:ext uri="{FF2B5EF4-FFF2-40B4-BE49-F238E27FC236}">
                          <a16:creationId xmlns:a16="http://schemas.microsoft.com/office/drawing/2014/main" id="{189E9C45-FE3F-0FBA-1554-3B8E6C8EADE2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996616" y="269732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9" y="64949"/>
                          </a:lnTo>
                          <a:lnTo>
                            <a:pt x="129899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5" name="AutoShape 22">
                      <a:extLst>
                        <a:ext uri="{FF2B5EF4-FFF2-40B4-BE49-F238E27FC236}">
                          <a16:creationId xmlns:a16="http://schemas.microsoft.com/office/drawing/2014/main" id="{8D1B7EA3-B788-F40D-4CEE-4F7EF1CA4C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340" y="2622082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6" name="AutoShape 23">
                      <a:extLst>
                        <a:ext uri="{FF2B5EF4-FFF2-40B4-BE49-F238E27FC236}">
                          <a16:creationId xmlns:a16="http://schemas.microsoft.com/office/drawing/2014/main" id="{9A54D5C0-8838-597B-3053-34B80F412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36" y="2618354"/>
                      <a:ext cx="32170" cy="18574"/>
                    </a:xfrm>
                    <a:prstGeom prst="line">
                      <a:avLst/>
                    </a:prstGeom>
                    <a:ln w="12700" cap="rnd">
                      <a:solidFill>
                        <a:srgbClr val="FF433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7DD09B91-1454-4972-C15A-212204E91E7B}"/>
                    </a:ext>
                  </a:extLst>
                </p:cNvPr>
                <p:cNvGrpSpPr/>
                <p:nvPr/>
              </p:nvGrpSpPr>
              <p:grpSpPr>
                <a:xfrm>
                  <a:off x="4489771" y="2576411"/>
                  <a:ext cx="850239" cy="212823"/>
                  <a:chOff x="4489771" y="2576411"/>
                  <a:chExt cx="850239" cy="212823"/>
                </a:xfrm>
              </p:grpSpPr>
              <p:grpSp>
                <p:nvGrpSpPr>
                  <p:cNvPr id="793" name="Group 792">
                    <a:extLst>
                      <a:ext uri="{FF2B5EF4-FFF2-40B4-BE49-F238E27FC236}">
                        <a16:creationId xmlns:a16="http://schemas.microsoft.com/office/drawing/2014/main" id="{1BF69A8F-4AAC-111A-3554-6DFA46F02FE7}"/>
                      </a:ext>
                    </a:extLst>
                  </p:cNvPr>
                  <p:cNvGrpSpPr/>
                  <p:nvPr/>
                </p:nvGrpSpPr>
                <p:grpSpPr>
                  <a:xfrm>
                    <a:off x="4489771" y="2576411"/>
                    <a:ext cx="212823" cy="212823"/>
                    <a:chOff x="4489771" y="2576411"/>
                    <a:chExt cx="212823" cy="212823"/>
                  </a:xfrm>
                </p:grpSpPr>
                <p:sp>
                  <p:nvSpPr>
                    <p:cNvPr id="795" name="Freeform 25">
                      <a:extLst>
                        <a:ext uri="{FF2B5EF4-FFF2-40B4-BE49-F238E27FC236}">
                          <a16:creationId xmlns:a16="http://schemas.microsoft.com/office/drawing/2014/main" id="{D4C639D4-7F28-9156-54D7-4659A00BE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771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82C4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6" name="Freeform 28">
                      <a:extLst>
                        <a:ext uri="{FF2B5EF4-FFF2-40B4-BE49-F238E27FC236}">
                          <a16:creationId xmlns:a16="http://schemas.microsoft.com/office/drawing/2014/main" id="{EE16029B-380A-6DE1-CF6F-15CE2EE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09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7" name="Freeform 31">
                      <a:extLst>
                        <a:ext uri="{FF2B5EF4-FFF2-40B4-BE49-F238E27FC236}">
                          <a16:creationId xmlns:a16="http://schemas.microsoft.com/office/drawing/2014/main" id="{2FA579C9-876B-5F94-0BD2-6E7A57F67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709" y="2629183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82C4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8" name="Freeform 33">
                      <a:extLst>
                        <a:ext uri="{FF2B5EF4-FFF2-40B4-BE49-F238E27FC236}">
                          <a16:creationId xmlns:a16="http://schemas.microsoft.com/office/drawing/2014/main" id="{57C597AA-D377-D5ED-6C4B-9FE887CEE315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4547470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4" name="TextBox 34">
                    <a:extLst>
                      <a:ext uri="{FF2B5EF4-FFF2-40B4-BE49-F238E27FC236}">
                        <a16:creationId xmlns:a16="http://schemas.microsoft.com/office/drawing/2014/main" id="{70967E4F-84CC-3A51-BBD1-E7C0456C1113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292" y="2625672"/>
                    <a:ext cx="55171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Satisfied</a:t>
                    </a:r>
                  </a:p>
                </p:txBody>
              </p: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2E26660F-80F4-5E63-6CFA-DD77E1410E6F}"/>
                    </a:ext>
                  </a:extLst>
                </p:cNvPr>
                <p:cNvGrpSpPr/>
                <p:nvPr/>
              </p:nvGrpSpPr>
              <p:grpSpPr>
                <a:xfrm>
                  <a:off x="5562118" y="2576411"/>
                  <a:ext cx="1148248" cy="212823"/>
                  <a:chOff x="5562118" y="2576411"/>
                  <a:chExt cx="1148248" cy="212823"/>
                </a:xfrm>
              </p:grpSpPr>
              <p:grpSp>
                <p:nvGrpSpPr>
                  <p:cNvPr id="787" name="Group 786">
                    <a:extLst>
                      <a:ext uri="{FF2B5EF4-FFF2-40B4-BE49-F238E27FC236}">
                        <a16:creationId xmlns:a16="http://schemas.microsoft.com/office/drawing/2014/main" id="{F063A380-C2AA-2E6C-94CC-7FC6C4D8721D}"/>
                      </a:ext>
                    </a:extLst>
                  </p:cNvPr>
                  <p:cNvGrpSpPr/>
                  <p:nvPr/>
                </p:nvGrpSpPr>
                <p:grpSpPr>
                  <a:xfrm>
                    <a:off x="5562118" y="2576411"/>
                    <a:ext cx="212823" cy="212823"/>
                    <a:chOff x="5562118" y="2576411"/>
                    <a:chExt cx="212823" cy="212823"/>
                  </a:xfrm>
                </p:grpSpPr>
                <p:sp>
                  <p:nvSpPr>
                    <p:cNvPr id="789" name="Freeform 36">
                      <a:extLst>
                        <a:ext uri="{FF2B5EF4-FFF2-40B4-BE49-F238E27FC236}">
                          <a16:creationId xmlns:a16="http://schemas.microsoft.com/office/drawing/2014/main" id="{927048A5-2B25-971D-F317-503414FE5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118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00B71D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" name="Freeform 39">
                      <a:extLst>
                        <a:ext uri="{FF2B5EF4-FFF2-40B4-BE49-F238E27FC236}">
                          <a16:creationId xmlns:a16="http://schemas.microsoft.com/office/drawing/2014/main" id="{226DFB90-EC65-CF4A-8A6B-B1E759B28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8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1" name="Freeform 42">
                      <a:extLst>
                        <a:ext uri="{FF2B5EF4-FFF2-40B4-BE49-F238E27FC236}">
                          <a16:creationId xmlns:a16="http://schemas.microsoft.com/office/drawing/2014/main" id="{13EC1083-92A9-DC1C-B996-D5F304721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1061" y="2628738"/>
                      <a:ext cx="45440" cy="382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946" h="719569">
                          <a:moveTo>
                            <a:pt x="65903" y="121927"/>
                          </a:moveTo>
                          <a:cubicBezTo>
                            <a:pt x="0" y="230500"/>
                            <a:pt x="46429" y="336178"/>
                            <a:pt x="104776" y="392266"/>
                          </a:cubicBezTo>
                          <a:lnTo>
                            <a:pt x="445927" y="719569"/>
                          </a:lnTo>
                          <a:lnTo>
                            <a:pt x="779877" y="393436"/>
                          </a:lnTo>
                          <a:cubicBezTo>
                            <a:pt x="834145" y="333099"/>
                            <a:pt x="854946" y="269099"/>
                            <a:pt x="843393" y="197834"/>
                          </a:cubicBezTo>
                          <a:cubicBezTo>
                            <a:pt x="827435" y="99251"/>
                            <a:pt x="746197" y="22767"/>
                            <a:pt x="645842" y="11845"/>
                          </a:cubicBezTo>
                          <a:cubicBezTo>
                            <a:pt x="584292" y="5218"/>
                            <a:pt x="524835" y="22636"/>
                            <a:pt x="478430" y="61198"/>
                          </a:cubicBezTo>
                          <a:cubicBezTo>
                            <a:pt x="465940" y="71573"/>
                            <a:pt x="454776" y="83173"/>
                            <a:pt x="445047" y="95780"/>
                          </a:cubicBezTo>
                          <a:cubicBezTo>
                            <a:pt x="433503" y="81425"/>
                            <a:pt x="419967" y="68294"/>
                            <a:pt x="404657" y="56657"/>
                          </a:cubicBezTo>
                          <a:cubicBezTo>
                            <a:pt x="351294" y="16102"/>
                            <a:pt x="283367" y="0"/>
                            <a:pt x="218120" y="12523"/>
                          </a:cubicBezTo>
                          <a:cubicBezTo>
                            <a:pt x="156323" y="24461"/>
                            <a:pt x="100853" y="64323"/>
                            <a:pt x="65903" y="121927"/>
                          </a:cubicBezTo>
                        </a:path>
                      </a:pathLst>
                    </a:custGeom>
                    <a:solidFill>
                      <a:srgbClr val="00B71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2" name="Freeform 44">
                      <a:extLst>
                        <a:ext uri="{FF2B5EF4-FFF2-40B4-BE49-F238E27FC236}">
                          <a16:creationId xmlns:a16="http://schemas.microsoft.com/office/drawing/2014/main" id="{B412DBE5-6D5A-2287-6421-49E66BD0E0E8}"/>
                        </a:ext>
                      </a:extLst>
                    </p:cNvPr>
                    <p:cNvSpPr/>
                    <p:nvPr/>
                  </p:nvSpPr>
                  <p:spPr>
                    <a:xfrm rot="21192984">
                      <a:off x="5619818" y="2682166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0"/>
                          </a:moveTo>
                          <a:lnTo>
                            <a:pt x="129898" y="0"/>
                          </a:lnTo>
                          <a:lnTo>
                            <a:pt x="129898" y="64949"/>
                          </a:lnTo>
                          <a:lnTo>
                            <a:pt x="0" y="649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88" name="TextBox 45">
                    <a:extLst>
                      <a:ext uri="{FF2B5EF4-FFF2-40B4-BE49-F238E27FC236}">
                        <a16:creationId xmlns:a16="http://schemas.microsoft.com/office/drawing/2014/main" id="{632BFABB-8821-5C04-69A2-029870519AC0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188" y="2625672"/>
                    <a:ext cx="848178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Very Satisfied</a:t>
                    </a:r>
                  </a:p>
                </p:txBody>
              </p: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1FB68A6C-124F-CC51-863A-B16D3C1BED73}"/>
                    </a:ext>
                  </a:extLst>
                </p:cNvPr>
                <p:cNvGrpSpPr/>
                <p:nvPr/>
              </p:nvGrpSpPr>
              <p:grpSpPr>
                <a:xfrm>
                  <a:off x="2303246" y="2576411"/>
                  <a:ext cx="936954" cy="212823"/>
                  <a:chOff x="2303246" y="2576411"/>
                  <a:chExt cx="936954" cy="212823"/>
                </a:xfrm>
              </p:grpSpPr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B39411E1-6EBC-20AD-8CC1-7A7466E2FE27}"/>
                      </a:ext>
                    </a:extLst>
                  </p:cNvPr>
                  <p:cNvGrpSpPr/>
                  <p:nvPr/>
                </p:nvGrpSpPr>
                <p:grpSpPr>
                  <a:xfrm>
                    <a:off x="2303246" y="2576411"/>
                    <a:ext cx="212823" cy="212823"/>
                    <a:chOff x="2303246" y="2576411"/>
                    <a:chExt cx="212823" cy="212823"/>
                  </a:xfrm>
                </p:grpSpPr>
                <p:sp>
                  <p:nvSpPr>
                    <p:cNvPr id="783" name="Freeform 50">
                      <a:extLst>
                        <a:ext uri="{FF2B5EF4-FFF2-40B4-BE49-F238E27FC236}">
                          <a16:creationId xmlns:a16="http://schemas.microsoft.com/office/drawing/2014/main" id="{C2817D2E-4604-3DDA-B93F-1B2CCB509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3246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B7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4" name="Freeform 47">
                      <a:extLst>
                        <a:ext uri="{FF2B5EF4-FFF2-40B4-BE49-F238E27FC236}">
                          <a16:creationId xmlns:a16="http://schemas.microsoft.com/office/drawing/2014/main" id="{E123C90D-7547-B786-D278-9CFDFA5C0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1142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5" name="Freeform 53">
                      <a:extLst>
                        <a:ext uri="{FF2B5EF4-FFF2-40B4-BE49-F238E27FC236}">
                          <a16:creationId xmlns:a16="http://schemas.microsoft.com/office/drawing/2014/main" id="{5A88BB5A-99A9-B120-D22F-29258D1C7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533" y="2629286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B7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6" name="Freeform 55">
                      <a:extLst>
                        <a:ext uri="{FF2B5EF4-FFF2-40B4-BE49-F238E27FC236}">
                          <a16:creationId xmlns:a16="http://schemas.microsoft.com/office/drawing/2014/main" id="{DE64E2DC-850E-B07D-E965-1E84023D948C}"/>
                        </a:ext>
                      </a:extLst>
                    </p:cNvPr>
                    <p:cNvSpPr/>
                    <p:nvPr/>
                  </p:nvSpPr>
                  <p:spPr>
                    <a:xfrm rot="391463" flipV="1">
                      <a:off x="2360904" y="2682269"/>
                      <a:ext cx="97423" cy="4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898" h="64949">
                          <a:moveTo>
                            <a:pt x="0" y="64949"/>
                          </a:moveTo>
                          <a:lnTo>
                            <a:pt x="129898" y="64949"/>
                          </a:lnTo>
                          <a:lnTo>
                            <a:pt x="129898" y="0"/>
                          </a:lnTo>
                          <a:lnTo>
                            <a:pt x="0" y="0"/>
                          </a:lnTo>
                          <a:lnTo>
                            <a:pt x="0" y="64949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82" name="TextBox 56">
                    <a:extLst>
                      <a:ext uri="{FF2B5EF4-FFF2-40B4-BE49-F238E27FC236}">
                        <a16:creationId xmlns:a16="http://schemas.microsoft.com/office/drawing/2014/main" id="{7626638F-415D-E213-EC66-1A3171261A4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1768" y="2625672"/>
                    <a:ext cx="638432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Unsatisfied</a:t>
                    </a:r>
                  </a:p>
                </p:txBody>
              </p:sp>
            </p:grpSp>
            <p:grpSp>
              <p:nvGrpSpPr>
                <p:cNvPr id="774" name="Group 773">
                  <a:extLst>
                    <a:ext uri="{FF2B5EF4-FFF2-40B4-BE49-F238E27FC236}">
                      <a16:creationId xmlns:a16="http://schemas.microsoft.com/office/drawing/2014/main" id="{B3A6781C-35C6-46A7-6F26-5ED8197148D5}"/>
                    </a:ext>
                  </a:extLst>
                </p:cNvPr>
                <p:cNvGrpSpPr/>
                <p:nvPr/>
              </p:nvGrpSpPr>
              <p:grpSpPr>
                <a:xfrm>
                  <a:off x="3462307" y="2576411"/>
                  <a:ext cx="805355" cy="212823"/>
                  <a:chOff x="3462307" y="2576411"/>
                  <a:chExt cx="805355" cy="212823"/>
                </a:xfrm>
              </p:grpSpPr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2A837F24-F9E9-73B2-E71B-B70909CC59CC}"/>
                      </a:ext>
                    </a:extLst>
                  </p:cNvPr>
                  <p:cNvGrpSpPr/>
                  <p:nvPr/>
                </p:nvGrpSpPr>
                <p:grpSpPr>
                  <a:xfrm>
                    <a:off x="3462307" y="2576411"/>
                    <a:ext cx="212823" cy="212823"/>
                    <a:chOff x="3462307" y="2576411"/>
                    <a:chExt cx="212823" cy="212823"/>
                  </a:xfrm>
                </p:grpSpPr>
                <p:sp>
                  <p:nvSpPr>
                    <p:cNvPr id="777" name="Freeform 58">
                      <a:extLst>
                        <a:ext uri="{FF2B5EF4-FFF2-40B4-BE49-F238E27FC236}">
                          <a16:creationId xmlns:a16="http://schemas.microsoft.com/office/drawing/2014/main" id="{9E976B7E-F679-8F01-0308-1C36AF852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2307" y="2576411"/>
                      <a:ext cx="212823" cy="21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19050">
                      <a:solidFill>
                        <a:srgbClr val="FFCA00"/>
                      </a:solidFill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" name="Freeform 61">
                      <a:extLst>
                        <a:ext uri="{FF2B5EF4-FFF2-40B4-BE49-F238E27FC236}">
                          <a16:creationId xmlns:a16="http://schemas.microsoft.com/office/drawing/2014/main" id="{8CFE45A6-7B26-435D-A8C1-5D67C31284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4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Freeform 64">
                      <a:extLst>
                        <a:ext uri="{FF2B5EF4-FFF2-40B4-BE49-F238E27FC236}">
                          <a16:creationId xmlns:a16="http://schemas.microsoft.com/office/drawing/2014/main" id="{8858467D-BBA9-EEB3-3E8B-F6CF1C96A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59" y="2639897"/>
                      <a:ext cx="27331" cy="273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</a:path>
                      </a:pathLst>
                    </a:custGeom>
                    <a:solidFill>
                      <a:srgbClr val="FFCA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" name="AutoShape 66">
                      <a:extLst>
                        <a:ext uri="{FF2B5EF4-FFF2-40B4-BE49-F238E27FC236}">
                          <a16:creationId xmlns:a16="http://schemas.microsoft.com/office/drawing/2014/main" id="{F4C23913-8121-133B-105D-66E8D0418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408" y="2716223"/>
                      <a:ext cx="64621" cy="0"/>
                    </a:xfrm>
                    <a:prstGeom prst="line">
                      <a:avLst/>
                    </a:prstGeom>
                    <a:ln w="25400" cap="rnd">
                      <a:solidFill>
                        <a:srgbClr val="FFCA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76" name="TextBox 67">
                    <a:extLst>
                      <a:ext uri="{FF2B5EF4-FFF2-40B4-BE49-F238E27FC236}">
                        <a16:creationId xmlns:a16="http://schemas.microsoft.com/office/drawing/2014/main" id="{862AFAC9-A431-1128-9080-720E3C9AC526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829" y="2625672"/>
                    <a:ext cx="506833" cy="1254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212121"/>
                        </a:solidFill>
                        <a:latin typeface="DM Sans" pitchFamily="2" charset="0"/>
                      </a:rPr>
                      <a:t>Neutral</a:t>
                    </a:r>
                  </a:p>
                </p:txBody>
              </p:sp>
            </p:grpSp>
          </p:grp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4D7BC00C-1AD7-7D3E-F27C-096E1D3B75B0}"/>
                </a:ext>
              </a:extLst>
            </p:cNvPr>
            <p:cNvGrpSpPr/>
            <p:nvPr/>
          </p:nvGrpSpPr>
          <p:grpSpPr>
            <a:xfrm>
              <a:off x="728917" y="9035814"/>
              <a:ext cx="6055366" cy="669987"/>
              <a:chOff x="728917" y="9035814"/>
              <a:chExt cx="6055366" cy="669987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732591" y="9035814"/>
                <a:ext cx="6048019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728917" y="9297751"/>
                <a:ext cx="6055366" cy="191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spc="55" dirty="0">
                    <a:solidFill>
                      <a:srgbClr val="000000"/>
                    </a:solidFill>
                    <a:latin typeface="DM Sans" pitchFamily="2" charset="0"/>
                  </a:rPr>
                  <a:t>THANK YOU FOR YOUR TIME AND FEEDBACK!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1919421" y="9547744"/>
                <a:ext cx="3675181" cy="1580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1"/>
                  </a:lnSpc>
                  <a:spcBef>
                    <a:spcPct val="0"/>
                  </a:spcBef>
                </a:pPr>
                <a:r>
                  <a:rPr lang="en-US" sz="901" u="none" strike="noStrike" spc="45" dirty="0">
                    <a:solidFill>
                      <a:srgbClr val="000000"/>
                    </a:solidFill>
                    <a:latin typeface="DM Sans" pitchFamily="2" charset="0"/>
                  </a:rPr>
                  <a:t>Your opinion matters to us</a:t>
                </a:r>
              </a:p>
            </p:txBody>
          </p:sp>
        </p:grpSp>
        <p:sp>
          <p:nvSpPr>
            <p:cNvPr id="8" name="TemplateLAB"/>
            <p:cNvSpPr/>
            <p:nvPr/>
          </p:nvSpPr>
          <p:spPr>
            <a:xfrm>
              <a:off x="3285790" y="10048730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228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DM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1,3,5,6,8,9</dc:title>
  <dc:creator>HOÀNG ANH</dc:creator>
  <cp:lastModifiedBy>5403</cp:lastModifiedBy>
  <cp:revision>9</cp:revision>
  <dcterms:created xsi:type="dcterms:W3CDTF">2006-08-16T00:00:00Z</dcterms:created>
  <dcterms:modified xsi:type="dcterms:W3CDTF">2023-08-28T10:05:17Z</dcterms:modified>
  <dc:identifier>DAFsbww1o9A</dc:identifier>
</cp:coreProperties>
</file>