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  <p:embeddedFont>
      <p:font typeface="Quicksand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8574E1B9-CCF6-E03F-5E94-6DC937B933F9}"/>
              </a:ext>
            </a:extLst>
          </p:cNvPr>
          <p:cNvGrpSpPr/>
          <p:nvPr/>
        </p:nvGrpSpPr>
        <p:grpSpPr>
          <a:xfrm>
            <a:off x="756000" y="679800"/>
            <a:ext cx="9180000" cy="6340795"/>
            <a:chOff x="756000" y="679800"/>
            <a:chExt cx="9180000" cy="6340795"/>
          </a:xfrm>
        </p:grpSpPr>
        <p:sp>
          <p:nvSpPr>
            <p:cNvPr id="2" name="TextBox 2"/>
            <p:cNvSpPr txBox="1"/>
            <p:nvPr/>
          </p:nvSpPr>
          <p:spPr>
            <a:xfrm>
              <a:off x="1496958" y="679800"/>
              <a:ext cx="7698083" cy="679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 dirty="0">
                  <a:solidFill>
                    <a:srgbClr val="00606C"/>
                  </a:solidFill>
                  <a:latin typeface="Open Sauce Sans" panose="00000500000000000000" pitchFamily="2" charset="0"/>
                </a:rPr>
                <a:t>4 POINT LIKERT SCALE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E795BA0-7A34-64D4-AE14-FF8DE2823318}"/>
                </a:ext>
              </a:extLst>
            </p:cNvPr>
            <p:cNvGrpSpPr/>
            <p:nvPr/>
          </p:nvGrpSpPr>
          <p:grpSpPr>
            <a:xfrm>
              <a:off x="756000" y="1685093"/>
              <a:ext cx="9180000" cy="616373"/>
              <a:chOff x="756000" y="1685093"/>
              <a:chExt cx="9180000" cy="6163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56000" y="1685093"/>
                <a:ext cx="9180000" cy="616373"/>
              </a:xfrm>
              <a:custGeom>
                <a:avLst/>
                <a:gdLst/>
                <a:ahLst/>
                <a:cxnLst/>
                <a:rect l="l" t="t" r="r" b="b"/>
                <a:pathLst>
                  <a:path w="3281752" h="220347">
                    <a:moveTo>
                      <a:pt x="41324" y="0"/>
                    </a:moveTo>
                    <a:lnTo>
                      <a:pt x="3240428" y="0"/>
                    </a:lnTo>
                    <a:cubicBezTo>
                      <a:pt x="3251388" y="0"/>
                      <a:pt x="3261898" y="4354"/>
                      <a:pt x="3269648" y="12104"/>
                    </a:cubicBezTo>
                    <a:cubicBezTo>
                      <a:pt x="3277398" y="19853"/>
                      <a:pt x="3281752" y="30364"/>
                      <a:pt x="3281752" y="41324"/>
                    </a:cubicBezTo>
                    <a:lnTo>
                      <a:pt x="3281752" y="179023"/>
                    </a:lnTo>
                    <a:cubicBezTo>
                      <a:pt x="3281752" y="189983"/>
                      <a:pt x="3277398" y="200494"/>
                      <a:pt x="3269648" y="208243"/>
                    </a:cubicBezTo>
                    <a:cubicBezTo>
                      <a:pt x="3261898" y="215993"/>
                      <a:pt x="3251388" y="220347"/>
                      <a:pt x="3240428" y="220347"/>
                    </a:cubicBezTo>
                    <a:lnTo>
                      <a:pt x="41324" y="220347"/>
                    </a:lnTo>
                    <a:cubicBezTo>
                      <a:pt x="18501" y="220347"/>
                      <a:pt x="0" y="201845"/>
                      <a:pt x="0" y="179023"/>
                    </a:cubicBezTo>
                    <a:lnTo>
                      <a:pt x="0" y="41324"/>
                    </a:lnTo>
                    <a:cubicBezTo>
                      <a:pt x="0" y="18501"/>
                      <a:pt x="18501" y="0"/>
                      <a:pt x="41324" y="0"/>
                    </a:cubicBezTo>
                    <a:close/>
                  </a:path>
                </a:pathLst>
              </a:custGeom>
              <a:solidFill>
                <a:srgbClr val="00606C"/>
              </a:solidFill>
              <a:ln w="9525">
                <a:solidFill>
                  <a:srgbClr val="00606C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601790" y="1848499"/>
                <a:ext cx="2652880" cy="2641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40"/>
                  </a:lnSpc>
                  <a:spcBef>
                    <a:spcPct val="0"/>
                  </a:spcBef>
                </a:pPr>
                <a:r>
                  <a:rPr lang="en-US" sz="16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Service Quality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081947" y="1802462"/>
                <a:ext cx="1045743" cy="3816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Strongly Disagree 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308832" y="1904954"/>
                <a:ext cx="1045743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Disagree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535717" y="1904954"/>
                <a:ext cx="1045743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Agree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8762603" y="1802462"/>
                <a:ext cx="1045743" cy="3816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Strongly </a:t>
                </a:r>
              </a:p>
              <a:p>
                <a:pPr marL="0" lvl="0" indent="0" algn="ctr">
                  <a:lnSpc>
                    <a:spcPts val="1540"/>
                  </a:lnSpc>
                  <a:spcBef>
                    <a:spcPct val="0"/>
                  </a:spcBef>
                </a:pPr>
                <a:r>
                  <a:rPr lang="en-US" sz="1100" b="1" u="none" strike="noStrike" dirty="0">
                    <a:solidFill>
                      <a:srgbClr val="FFFFFF"/>
                    </a:solidFill>
                    <a:latin typeface="Open Sauce Sans" panose="00000500000000000000" pitchFamily="2" charset="0"/>
                  </a:rPr>
                  <a:t>Agree</a:t>
                </a:r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6F5E71A-463A-A543-4797-74E34B6B1F39}"/>
                </a:ext>
              </a:extLst>
            </p:cNvPr>
            <p:cNvGrpSpPr/>
            <p:nvPr/>
          </p:nvGrpSpPr>
          <p:grpSpPr>
            <a:xfrm>
              <a:off x="955654" y="2511707"/>
              <a:ext cx="8651747" cy="3972078"/>
              <a:chOff x="955654" y="2511707"/>
              <a:chExt cx="8651747" cy="3972078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467FB64-FE61-01E5-09F5-55A9471B1A53}"/>
                  </a:ext>
                </a:extLst>
              </p:cNvPr>
              <p:cNvGrpSpPr/>
              <p:nvPr/>
            </p:nvGrpSpPr>
            <p:grpSpPr>
              <a:xfrm>
                <a:off x="955654" y="2511707"/>
                <a:ext cx="8651747" cy="643854"/>
                <a:chOff x="955654" y="2511707"/>
                <a:chExt cx="8651747" cy="643854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955654" y="2525448"/>
                  <a:ext cx="3945151" cy="61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349" h="220347">
                      <a:moveTo>
                        <a:pt x="96157" y="0"/>
                      </a:moveTo>
                      <a:lnTo>
                        <a:pt x="1314192" y="0"/>
                      </a:lnTo>
                      <a:cubicBezTo>
                        <a:pt x="1367298" y="0"/>
                        <a:pt x="1410349" y="43051"/>
                        <a:pt x="1410349" y="96157"/>
                      </a:cubicBezTo>
                      <a:lnTo>
                        <a:pt x="1410349" y="124190"/>
                      </a:lnTo>
                      <a:cubicBezTo>
                        <a:pt x="1410349" y="149692"/>
                        <a:pt x="1400218" y="174150"/>
                        <a:pt x="1382185" y="192183"/>
                      </a:cubicBezTo>
                      <a:cubicBezTo>
                        <a:pt x="1364152" y="210216"/>
                        <a:pt x="1339694" y="220347"/>
                        <a:pt x="1314192" y="220347"/>
                      </a:cubicBezTo>
                      <a:lnTo>
                        <a:pt x="96157" y="220347"/>
                      </a:lnTo>
                      <a:cubicBezTo>
                        <a:pt x="43051" y="220347"/>
                        <a:pt x="0" y="177296"/>
                        <a:pt x="0" y="124190"/>
                      </a:cubicBezTo>
                      <a:lnTo>
                        <a:pt x="0" y="96157"/>
                      </a:lnTo>
                      <a:cubicBezTo>
                        <a:pt x="0" y="43051"/>
                        <a:pt x="43051" y="0"/>
                        <a:pt x="961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" name="TextBox 10"/>
                <p:cNvSpPr txBox="1"/>
                <p:nvPr/>
              </p:nvSpPr>
              <p:spPr>
                <a:xfrm>
                  <a:off x="1203444" y="2642817"/>
                  <a:ext cx="3389275" cy="3816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rgbClr val="00606C"/>
                      </a:solidFill>
                      <a:latin typeface="Quicksand"/>
                    </a:rPr>
                    <a:t>The staff members were knowledgeable about the menu and could answer my questions.</a:t>
                  </a:r>
                </a:p>
              </p:txBody>
            </p:sp>
            <p:sp>
              <p:nvSpPr>
                <p:cNvPr id="29" name="Freeform 29"/>
                <p:cNvSpPr/>
                <p:nvPr/>
              </p:nvSpPr>
              <p:spPr>
                <a:xfrm>
                  <a:off x="5282892" y="2511707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45"/>
                <p:cNvSpPr/>
                <p:nvPr/>
              </p:nvSpPr>
              <p:spPr>
                <a:xfrm>
                  <a:off x="6509777" y="2511707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61"/>
                <p:cNvSpPr/>
                <p:nvPr/>
              </p:nvSpPr>
              <p:spPr>
                <a:xfrm>
                  <a:off x="7736662" y="2511707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77"/>
                <p:cNvSpPr/>
                <p:nvPr/>
              </p:nvSpPr>
              <p:spPr>
                <a:xfrm>
                  <a:off x="8963547" y="2511707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270E9223-144F-D136-9087-ABBE996A4516}"/>
                  </a:ext>
                </a:extLst>
              </p:cNvPr>
              <p:cNvGrpSpPr/>
              <p:nvPr/>
            </p:nvGrpSpPr>
            <p:grpSpPr>
              <a:xfrm>
                <a:off x="955654" y="3343763"/>
                <a:ext cx="8651747" cy="643854"/>
                <a:chOff x="955654" y="3343763"/>
                <a:chExt cx="8651747" cy="643854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955654" y="3357504"/>
                  <a:ext cx="3945151" cy="61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349" h="220347">
                      <a:moveTo>
                        <a:pt x="96157" y="0"/>
                      </a:moveTo>
                      <a:lnTo>
                        <a:pt x="1314192" y="0"/>
                      </a:lnTo>
                      <a:cubicBezTo>
                        <a:pt x="1367298" y="0"/>
                        <a:pt x="1410349" y="43051"/>
                        <a:pt x="1410349" y="96157"/>
                      </a:cubicBezTo>
                      <a:lnTo>
                        <a:pt x="1410349" y="124190"/>
                      </a:lnTo>
                      <a:cubicBezTo>
                        <a:pt x="1410349" y="149692"/>
                        <a:pt x="1400218" y="174150"/>
                        <a:pt x="1382185" y="192183"/>
                      </a:cubicBezTo>
                      <a:cubicBezTo>
                        <a:pt x="1364152" y="210216"/>
                        <a:pt x="1339694" y="220347"/>
                        <a:pt x="1314192" y="220347"/>
                      </a:cubicBezTo>
                      <a:lnTo>
                        <a:pt x="96157" y="220347"/>
                      </a:lnTo>
                      <a:cubicBezTo>
                        <a:pt x="43051" y="220347"/>
                        <a:pt x="0" y="177296"/>
                        <a:pt x="0" y="124190"/>
                      </a:cubicBezTo>
                      <a:lnTo>
                        <a:pt x="0" y="96157"/>
                      </a:lnTo>
                      <a:cubicBezTo>
                        <a:pt x="0" y="43051"/>
                        <a:pt x="43051" y="0"/>
                        <a:pt x="961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1203444" y="3570123"/>
                  <a:ext cx="3449570" cy="1911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u="none" strike="noStrike" dirty="0">
                      <a:solidFill>
                        <a:srgbClr val="00606C"/>
                      </a:solidFill>
                      <a:latin typeface="Quicksand"/>
                    </a:rPr>
                    <a:t>The overall service I received met my expectations.</a:t>
                  </a:r>
                </a:p>
              </p:txBody>
            </p:sp>
            <p:sp>
              <p:nvSpPr>
                <p:cNvPr id="32" name="Freeform 32"/>
                <p:cNvSpPr/>
                <p:nvPr/>
              </p:nvSpPr>
              <p:spPr>
                <a:xfrm>
                  <a:off x="5282892" y="3343763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48"/>
                <p:cNvSpPr/>
                <p:nvPr/>
              </p:nvSpPr>
              <p:spPr>
                <a:xfrm>
                  <a:off x="6509777" y="3343763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64"/>
                <p:cNvSpPr/>
                <p:nvPr/>
              </p:nvSpPr>
              <p:spPr>
                <a:xfrm>
                  <a:off x="7736662" y="3343763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80"/>
                <p:cNvSpPr/>
                <p:nvPr/>
              </p:nvSpPr>
              <p:spPr>
                <a:xfrm>
                  <a:off x="8963547" y="3343763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303D33E-3C28-BF17-08C5-99F137DDA47F}"/>
                  </a:ext>
                </a:extLst>
              </p:cNvPr>
              <p:cNvGrpSpPr/>
              <p:nvPr/>
            </p:nvGrpSpPr>
            <p:grpSpPr>
              <a:xfrm>
                <a:off x="955654" y="4175819"/>
                <a:ext cx="8651747" cy="643854"/>
                <a:chOff x="955654" y="4175819"/>
                <a:chExt cx="8651747" cy="643854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955654" y="4189560"/>
                  <a:ext cx="3945151" cy="61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349" h="220347">
                      <a:moveTo>
                        <a:pt x="96157" y="0"/>
                      </a:moveTo>
                      <a:lnTo>
                        <a:pt x="1314192" y="0"/>
                      </a:lnTo>
                      <a:cubicBezTo>
                        <a:pt x="1367298" y="0"/>
                        <a:pt x="1410349" y="43051"/>
                        <a:pt x="1410349" y="96157"/>
                      </a:cubicBezTo>
                      <a:lnTo>
                        <a:pt x="1410349" y="124190"/>
                      </a:lnTo>
                      <a:cubicBezTo>
                        <a:pt x="1410349" y="149692"/>
                        <a:pt x="1400218" y="174150"/>
                        <a:pt x="1382185" y="192183"/>
                      </a:cubicBezTo>
                      <a:cubicBezTo>
                        <a:pt x="1364152" y="210216"/>
                        <a:pt x="1339694" y="220347"/>
                        <a:pt x="1314192" y="220347"/>
                      </a:cubicBezTo>
                      <a:lnTo>
                        <a:pt x="96157" y="220347"/>
                      </a:lnTo>
                      <a:cubicBezTo>
                        <a:pt x="43051" y="220347"/>
                        <a:pt x="0" y="177296"/>
                        <a:pt x="0" y="124190"/>
                      </a:cubicBezTo>
                      <a:lnTo>
                        <a:pt x="0" y="96157"/>
                      </a:lnTo>
                      <a:cubicBezTo>
                        <a:pt x="0" y="43051"/>
                        <a:pt x="43051" y="0"/>
                        <a:pt x="961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1203444" y="4403821"/>
                  <a:ext cx="3576279" cy="1878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rgbClr val="00606C"/>
                      </a:solidFill>
                      <a:latin typeface="Quicksand"/>
                    </a:rPr>
                    <a:t>The presentation of the dishes was visually appealing.</a:t>
                  </a:r>
                </a:p>
              </p:txBody>
            </p:sp>
            <p:sp>
              <p:nvSpPr>
                <p:cNvPr id="35" name="Freeform 35"/>
                <p:cNvSpPr/>
                <p:nvPr/>
              </p:nvSpPr>
              <p:spPr>
                <a:xfrm>
                  <a:off x="5282892" y="4175819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51"/>
                <p:cNvSpPr/>
                <p:nvPr/>
              </p:nvSpPr>
              <p:spPr>
                <a:xfrm>
                  <a:off x="6509777" y="4175819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67"/>
                <p:cNvSpPr/>
                <p:nvPr/>
              </p:nvSpPr>
              <p:spPr>
                <a:xfrm>
                  <a:off x="7736662" y="4175819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83"/>
                <p:cNvSpPr/>
                <p:nvPr/>
              </p:nvSpPr>
              <p:spPr>
                <a:xfrm>
                  <a:off x="8963547" y="4175819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94E9FB3-0894-CED7-390F-C4D96FD993F6}"/>
                  </a:ext>
                </a:extLst>
              </p:cNvPr>
              <p:cNvGrpSpPr/>
              <p:nvPr/>
            </p:nvGrpSpPr>
            <p:grpSpPr>
              <a:xfrm>
                <a:off x="955654" y="5007875"/>
                <a:ext cx="8651747" cy="643854"/>
                <a:chOff x="955654" y="5007875"/>
                <a:chExt cx="8651747" cy="643854"/>
              </a:xfrm>
            </p:grpSpPr>
            <p:sp>
              <p:nvSpPr>
                <p:cNvPr id="20" name="Freeform 20"/>
                <p:cNvSpPr/>
                <p:nvPr/>
              </p:nvSpPr>
              <p:spPr>
                <a:xfrm>
                  <a:off x="955654" y="5021616"/>
                  <a:ext cx="3945151" cy="61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349" h="220347">
                      <a:moveTo>
                        <a:pt x="96157" y="0"/>
                      </a:moveTo>
                      <a:lnTo>
                        <a:pt x="1314192" y="0"/>
                      </a:lnTo>
                      <a:cubicBezTo>
                        <a:pt x="1367298" y="0"/>
                        <a:pt x="1410349" y="43051"/>
                        <a:pt x="1410349" y="96157"/>
                      </a:cubicBezTo>
                      <a:lnTo>
                        <a:pt x="1410349" y="124190"/>
                      </a:lnTo>
                      <a:cubicBezTo>
                        <a:pt x="1410349" y="149692"/>
                        <a:pt x="1400218" y="174150"/>
                        <a:pt x="1382185" y="192183"/>
                      </a:cubicBezTo>
                      <a:cubicBezTo>
                        <a:pt x="1364152" y="210216"/>
                        <a:pt x="1339694" y="220347"/>
                        <a:pt x="1314192" y="220347"/>
                      </a:cubicBezTo>
                      <a:lnTo>
                        <a:pt x="96157" y="220347"/>
                      </a:lnTo>
                      <a:cubicBezTo>
                        <a:pt x="43051" y="220347"/>
                        <a:pt x="0" y="177296"/>
                        <a:pt x="0" y="124190"/>
                      </a:cubicBezTo>
                      <a:lnTo>
                        <a:pt x="0" y="96157"/>
                      </a:lnTo>
                      <a:cubicBezTo>
                        <a:pt x="0" y="43051"/>
                        <a:pt x="43051" y="0"/>
                        <a:pt x="961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1203444" y="5235877"/>
                  <a:ext cx="3449570" cy="18785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rgbClr val="00606C"/>
                      </a:solidFill>
                      <a:latin typeface="Quicksand"/>
                    </a:rPr>
                    <a:t>The taste and flavor of the food were satisfying.</a:t>
                  </a:r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5282892" y="5007875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6509777" y="5007875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70"/>
                <p:cNvSpPr/>
                <p:nvPr/>
              </p:nvSpPr>
              <p:spPr>
                <a:xfrm>
                  <a:off x="7736662" y="5007875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86"/>
                <p:cNvSpPr/>
                <p:nvPr/>
              </p:nvSpPr>
              <p:spPr>
                <a:xfrm>
                  <a:off x="8963547" y="5007875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0E0A123-E4C2-609C-2BFC-511D17E89023}"/>
                  </a:ext>
                </a:extLst>
              </p:cNvPr>
              <p:cNvGrpSpPr/>
              <p:nvPr/>
            </p:nvGrpSpPr>
            <p:grpSpPr>
              <a:xfrm>
                <a:off x="955654" y="5839931"/>
                <a:ext cx="8651747" cy="643854"/>
                <a:chOff x="955654" y="5839931"/>
                <a:chExt cx="8651747" cy="643854"/>
              </a:xfrm>
            </p:grpSpPr>
            <p:sp>
              <p:nvSpPr>
                <p:cNvPr id="24" name="Freeform 24"/>
                <p:cNvSpPr/>
                <p:nvPr/>
              </p:nvSpPr>
              <p:spPr>
                <a:xfrm>
                  <a:off x="955654" y="5853672"/>
                  <a:ext cx="3945151" cy="616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349" h="220347">
                      <a:moveTo>
                        <a:pt x="96157" y="0"/>
                      </a:moveTo>
                      <a:lnTo>
                        <a:pt x="1314192" y="0"/>
                      </a:lnTo>
                      <a:cubicBezTo>
                        <a:pt x="1367298" y="0"/>
                        <a:pt x="1410349" y="43051"/>
                        <a:pt x="1410349" y="96157"/>
                      </a:cubicBezTo>
                      <a:lnTo>
                        <a:pt x="1410349" y="124190"/>
                      </a:lnTo>
                      <a:cubicBezTo>
                        <a:pt x="1410349" y="149692"/>
                        <a:pt x="1400218" y="174150"/>
                        <a:pt x="1382185" y="192183"/>
                      </a:cubicBezTo>
                      <a:cubicBezTo>
                        <a:pt x="1364152" y="210216"/>
                        <a:pt x="1339694" y="220347"/>
                        <a:pt x="1314192" y="220347"/>
                      </a:cubicBezTo>
                      <a:lnTo>
                        <a:pt x="96157" y="220347"/>
                      </a:lnTo>
                      <a:cubicBezTo>
                        <a:pt x="43051" y="220347"/>
                        <a:pt x="0" y="177296"/>
                        <a:pt x="0" y="124190"/>
                      </a:cubicBezTo>
                      <a:lnTo>
                        <a:pt x="0" y="96157"/>
                      </a:lnTo>
                      <a:cubicBezTo>
                        <a:pt x="0" y="43051"/>
                        <a:pt x="43051" y="0"/>
                        <a:pt x="961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1203444" y="6067933"/>
                  <a:ext cx="3449570" cy="17812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l"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rgbClr val="00606C"/>
                      </a:solidFill>
                      <a:latin typeface="Quicksand"/>
                    </a:rPr>
                    <a:t>The payment process was efficient and hassle-free.</a:t>
                  </a:r>
                </a:p>
              </p:txBody>
            </p:sp>
            <p:sp>
              <p:nvSpPr>
                <p:cNvPr id="41" name="Freeform 41"/>
                <p:cNvSpPr/>
                <p:nvPr/>
              </p:nvSpPr>
              <p:spPr>
                <a:xfrm>
                  <a:off x="5282892" y="5839931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57"/>
                <p:cNvSpPr/>
                <p:nvPr/>
              </p:nvSpPr>
              <p:spPr>
                <a:xfrm>
                  <a:off x="6509777" y="5839931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73"/>
                <p:cNvSpPr/>
                <p:nvPr/>
              </p:nvSpPr>
              <p:spPr>
                <a:xfrm>
                  <a:off x="7736662" y="5839931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89"/>
                <p:cNvSpPr/>
                <p:nvPr/>
              </p:nvSpPr>
              <p:spPr>
                <a:xfrm>
                  <a:off x="8963547" y="5839931"/>
                  <a:ext cx="643854" cy="643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606C"/>
                  </a:solidFill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1" name="TemplateLAB"/>
            <p:cNvSpPr/>
            <p:nvPr/>
          </p:nvSpPr>
          <p:spPr>
            <a:xfrm>
              <a:off x="4820450" y="6847163"/>
              <a:ext cx="1051100" cy="173432"/>
            </a:xfrm>
            <a:custGeom>
              <a:avLst/>
              <a:gdLst/>
              <a:ahLst/>
              <a:cxnLst/>
              <a:rect l="l" t="t" r="r" b="b"/>
              <a:pathLst>
                <a:path w="1051100" h="173432">
                  <a:moveTo>
                    <a:pt x="0" y="0"/>
                  </a:moveTo>
                  <a:lnTo>
                    <a:pt x="1051100" y="0"/>
                  </a:lnTo>
                  <a:lnTo>
                    <a:pt x="1051100" y="173432"/>
                  </a:lnTo>
                  <a:lnTo>
                    <a:pt x="0" y="1734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Quicksand</vt:lpstr>
      <vt:lpstr>Open Sauce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Likert scale template 2,4,7</dc:title>
  <dc:creator>HOÀNG ANH</dc:creator>
  <cp:lastModifiedBy>5403</cp:lastModifiedBy>
  <cp:revision>8</cp:revision>
  <dcterms:created xsi:type="dcterms:W3CDTF">2006-08-16T00:00:00Z</dcterms:created>
  <dcterms:modified xsi:type="dcterms:W3CDTF">2023-08-29T05:08:20Z</dcterms:modified>
  <dc:identifier>DAFsbzCtugc</dc:identifier>
</cp:coreProperties>
</file>