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96" y="6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597D4C-8D2D-2662-0706-B35F1D1955E7}"/>
              </a:ext>
            </a:extLst>
          </p:cNvPr>
          <p:cNvGrpSpPr/>
          <p:nvPr/>
        </p:nvGrpSpPr>
        <p:grpSpPr>
          <a:xfrm>
            <a:off x="0" y="481311"/>
            <a:ext cx="7556500" cy="10210689"/>
            <a:chOff x="0" y="481311"/>
            <a:chExt cx="7556500" cy="10210689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1FC9ECC-3A87-9DE5-F888-C51751AE9FCF}"/>
                </a:ext>
              </a:extLst>
            </p:cNvPr>
            <p:cNvGrpSpPr/>
            <p:nvPr/>
          </p:nvGrpSpPr>
          <p:grpSpPr>
            <a:xfrm>
              <a:off x="993026" y="882228"/>
              <a:ext cx="5579321" cy="951976"/>
              <a:chOff x="993026" y="882228"/>
              <a:chExt cx="5579321" cy="951976"/>
            </a:xfrm>
          </p:grpSpPr>
          <p:sp>
            <p:nvSpPr>
              <p:cNvPr id="93" name="TextBox 93"/>
              <p:cNvSpPr txBox="1"/>
              <p:nvPr/>
            </p:nvSpPr>
            <p:spPr>
              <a:xfrm>
                <a:off x="998400" y="882228"/>
                <a:ext cx="5573947" cy="6101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040"/>
                  </a:lnSpc>
                </a:pPr>
                <a:r>
                  <a:rPr lang="en-US" sz="3600" b="1" spc="252" dirty="0">
                    <a:solidFill>
                      <a:srgbClr val="000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3 POINT LIKERT SCALE</a:t>
                </a: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993026" y="1558113"/>
                <a:ext cx="5573947" cy="2760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sz="1500" spc="105" dirty="0">
                    <a:solidFill>
                      <a:srgbClr val="000000"/>
                    </a:solidFill>
                    <a:latin typeface="Poppins"/>
                  </a:rPr>
                  <a:t>Tell us how was your experience?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F8425B6-17AE-E4D2-E78F-989C018DAAD0}"/>
                </a:ext>
              </a:extLst>
            </p:cNvPr>
            <p:cNvGrpSpPr/>
            <p:nvPr/>
          </p:nvGrpSpPr>
          <p:grpSpPr>
            <a:xfrm>
              <a:off x="761374" y="2233391"/>
              <a:ext cx="6057713" cy="270114"/>
              <a:chOff x="761374" y="2233391"/>
              <a:chExt cx="6057713" cy="270114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761374" y="2233391"/>
                <a:ext cx="682891" cy="2571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99"/>
                  </a:lnSpc>
                </a:pPr>
                <a:r>
                  <a:rPr lang="en-US" sz="1499" dirty="0">
                    <a:solidFill>
                      <a:srgbClr val="3B3937"/>
                    </a:solidFill>
                    <a:latin typeface="Poppins"/>
                  </a:rPr>
                  <a:t>Name:</a:t>
                </a:r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3897697" y="2246363"/>
                <a:ext cx="906400" cy="2571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99"/>
                  </a:lnSpc>
                </a:pPr>
                <a:r>
                  <a:rPr lang="en-US" sz="1499" dirty="0">
                    <a:solidFill>
                      <a:srgbClr val="3B3937"/>
                    </a:solidFill>
                    <a:latin typeface="Poppins"/>
                  </a:rPr>
                  <a:t>Age:</a:t>
                </a:r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1620000" y="2484488"/>
                <a:ext cx="1903513" cy="4762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4572000" y="2484488"/>
                <a:ext cx="2247087" cy="4762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AC5C7A4-B15A-A77B-268A-616DD953F5E5}"/>
                </a:ext>
              </a:extLst>
            </p:cNvPr>
            <p:cNvGrpSpPr/>
            <p:nvPr/>
          </p:nvGrpSpPr>
          <p:grpSpPr>
            <a:xfrm>
              <a:off x="490708" y="2966509"/>
              <a:ext cx="6578585" cy="357050"/>
              <a:chOff x="490708" y="2966509"/>
              <a:chExt cx="6578585" cy="3570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90708" y="2966509"/>
                <a:ext cx="6578585" cy="357050"/>
              </a:xfrm>
              <a:custGeom>
                <a:avLst/>
                <a:gdLst/>
                <a:ahLst/>
                <a:cxnLst/>
                <a:rect l="l" t="t" r="r" b="b"/>
                <a:pathLst>
                  <a:path w="2357616" h="127959">
                    <a:moveTo>
                      <a:pt x="0" y="0"/>
                    </a:moveTo>
                    <a:lnTo>
                      <a:pt x="2357616" y="0"/>
                    </a:lnTo>
                    <a:lnTo>
                      <a:pt x="2357616" y="127959"/>
                    </a:lnTo>
                    <a:lnTo>
                      <a:pt x="0" y="12795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8E5"/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6079506" y="3034085"/>
                <a:ext cx="810370" cy="2004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u="none" strike="noStrike" dirty="0">
                    <a:solidFill>
                      <a:srgbClr val="3B3937"/>
                    </a:solidFill>
                    <a:latin typeface="Poppins"/>
                  </a:rPr>
                  <a:t>Disagree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971636" y="3034085"/>
                <a:ext cx="810370" cy="2004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3B3937"/>
                    </a:solidFill>
                    <a:latin typeface="Poppins"/>
                  </a:rPr>
                  <a:t>Neutral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3863766" y="3034085"/>
                <a:ext cx="810370" cy="2004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u="none" strike="noStrike" dirty="0">
                    <a:solidFill>
                      <a:srgbClr val="3B3937"/>
                    </a:solidFill>
                    <a:latin typeface="Poppins"/>
                  </a:rPr>
                  <a:t>Agree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F207B47-CF4C-9ED5-887B-67693680419A}"/>
                </a:ext>
              </a:extLst>
            </p:cNvPr>
            <p:cNvGrpSpPr/>
            <p:nvPr/>
          </p:nvGrpSpPr>
          <p:grpSpPr>
            <a:xfrm>
              <a:off x="761375" y="3637956"/>
              <a:ext cx="5919685" cy="5215163"/>
              <a:chOff x="761375" y="3637956"/>
              <a:chExt cx="5919685" cy="5215163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BE9B548-161C-5A30-28C7-3C5FAB7114D0}"/>
                  </a:ext>
                </a:extLst>
              </p:cNvPr>
              <p:cNvGrpSpPr/>
              <p:nvPr/>
            </p:nvGrpSpPr>
            <p:grpSpPr>
              <a:xfrm>
                <a:off x="761375" y="3637956"/>
                <a:ext cx="5919685" cy="392737"/>
                <a:chOff x="761375" y="3637956"/>
                <a:chExt cx="5919685" cy="392737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6288323" y="3637956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/>
                <p:nvPr/>
              </p:nvSpPr>
              <p:spPr>
                <a:xfrm>
                  <a:off x="5180453" y="3637956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4072583" y="3637956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761375" y="3643507"/>
                  <a:ext cx="3294667" cy="381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540"/>
                    </a:lnSpc>
                  </a:pPr>
                  <a:r>
                    <a:rPr lang="en-US" sz="1100" dirty="0">
                      <a:solidFill>
                        <a:srgbClr val="3B3937"/>
                      </a:solidFill>
                      <a:latin typeface="Poppins"/>
                    </a:rPr>
                    <a:t>The product's user interface is intuitive </a:t>
                  </a:r>
                </a:p>
                <a:p>
                  <a:pPr>
                    <a:lnSpc>
                      <a:spcPts val="1540"/>
                    </a:lnSpc>
                  </a:pPr>
                  <a:r>
                    <a:rPr lang="en-US" sz="1100" dirty="0">
                      <a:solidFill>
                        <a:srgbClr val="3B3937"/>
                      </a:solidFill>
                      <a:latin typeface="Poppins"/>
                    </a:rPr>
                    <a:t>and easy to navigate.</a:t>
                  </a: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BC9A458-AD00-F04D-39B6-DF3902A3337F}"/>
                  </a:ext>
                </a:extLst>
              </p:cNvPr>
              <p:cNvGrpSpPr/>
              <p:nvPr/>
            </p:nvGrpSpPr>
            <p:grpSpPr>
              <a:xfrm>
                <a:off x="761375" y="4326874"/>
                <a:ext cx="5919685" cy="392737"/>
                <a:chOff x="761375" y="4326874"/>
                <a:chExt cx="5919685" cy="392737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6288323" y="4326874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/>
                <p:nvPr/>
              </p:nvSpPr>
              <p:spPr>
                <a:xfrm>
                  <a:off x="5180453" y="4326874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/>
                <p:nvPr/>
              </p:nvSpPr>
              <p:spPr>
                <a:xfrm>
                  <a:off x="4072583" y="4326874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761375" y="4332425"/>
                  <a:ext cx="3294667" cy="381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I find it straightforward to locate the </a:t>
                  </a:r>
                </a:p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features I need within the product.</a:t>
                  </a: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1969571A-4692-9DBE-ED2E-F126F92C764E}"/>
                  </a:ext>
                </a:extLst>
              </p:cNvPr>
              <p:cNvGrpSpPr/>
              <p:nvPr/>
            </p:nvGrpSpPr>
            <p:grpSpPr>
              <a:xfrm>
                <a:off x="761375" y="5015792"/>
                <a:ext cx="5919685" cy="392737"/>
                <a:chOff x="761375" y="5015792"/>
                <a:chExt cx="5919685" cy="392737"/>
              </a:xfrm>
            </p:grpSpPr>
            <p:sp>
              <p:nvSpPr>
                <p:cNvPr id="32" name="Freeform 32"/>
                <p:cNvSpPr/>
                <p:nvPr/>
              </p:nvSpPr>
              <p:spPr>
                <a:xfrm>
                  <a:off x="6288323" y="5015792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5180453" y="5015792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38"/>
                <p:cNvSpPr/>
                <p:nvPr/>
              </p:nvSpPr>
              <p:spPr>
                <a:xfrm>
                  <a:off x="4072583" y="5015792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TextBox 87"/>
                <p:cNvSpPr txBox="1"/>
                <p:nvPr/>
              </p:nvSpPr>
              <p:spPr>
                <a:xfrm>
                  <a:off x="761375" y="5021343"/>
                  <a:ext cx="3294667" cy="381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The product's core features fulfill </a:t>
                  </a:r>
                </a:p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my needs and requirements.</a:t>
                  </a:r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CF70A22-4D41-1B34-95F6-9B079A5A3890}"/>
                  </a:ext>
                </a:extLst>
              </p:cNvPr>
              <p:cNvGrpSpPr/>
              <p:nvPr/>
            </p:nvGrpSpPr>
            <p:grpSpPr>
              <a:xfrm>
                <a:off x="761375" y="5704710"/>
                <a:ext cx="5919685" cy="392737"/>
                <a:chOff x="761375" y="5704710"/>
                <a:chExt cx="5919685" cy="392737"/>
              </a:xfrm>
            </p:grpSpPr>
            <p:sp>
              <p:nvSpPr>
                <p:cNvPr id="41" name="Freeform 41"/>
                <p:cNvSpPr/>
                <p:nvPr/>
              </p:nvSpPr>
              <p:spPr>
                <a:xfrm>
                  <a:off x="6288323" y="5704710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44"/>
                <p:cNvSpPr/>
                <p:nvPr/>
              </p:nvSpPr>
              <p:spPr>
                <a:xfrm>
                  <a:off x="5180453" y="5704710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47"/>
                <p:cNvSpPr/>
                <p:nvPr/>
              </p:nvSpPr>
              <p:spPr>
                <a:xfrm>
                  <a:off x="4072583" y="5704710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761375" y="5710261"/>
                  <a:ext cx="3294667" cy="381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I encounter minimal errors or </a:t>
                  </a:r>
                </a:p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glitches while using the product.</a:t>
                  </a: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C550619-3455-C1A8-95D8-6A1782DBC598}"/>
                  </a:ext>
                </a:extLst>
              </p:cNvPr>
              <p:cNvGrpSpPr/>
              <p:nvPr/>
            </p:nvGrpSpPr>
            <p:grpSpPr>
              <a:xfrm>
                <a:off x="761375" y="6393628"/>
                <a:ext cx="5919685" cy="392737"/>
                <a:chOff x="761375" y="6393628"/>
                <a:chExt cx="5919685" cy="392737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6288323" y="6393628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53"/>
                <p:cNvSpPr/>
                <p:nvPr/>
              </p:nvSpPr>
              <p:spPr>
                <a:xfrm>
                  <a:off x="5180453" y="6393628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56"/>
                <p:cNvSpPr/>
                <p:nvPr/>
              </p:nvSpPr>
              <p:spPr>
                <a:xfrm>
                  <a:off x="4072583" y="6393628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TextBox 89"/>
                <p:cNvSpPr txBox="1"/>
                <p:nvPr/>
              </p:nvSpPr>
              <p:spPr>
                <a:xfrm>
                  <a:off x="761375" y="6399179"/>
                  <a:ext cx="3294667" cy="381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I was able to start using the product </a:t>
                  </a:r>
                </a:p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without requiring extensive training.</a:t>
                  </a: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1C32B50C-5D1E-C04E-4402-C0F9245CF6D3}"/>
                  </a:ext>
                </a:extLst>
              </p:cNvPr>
              <p:cNvGrpSpPr/>
              <p:nvPr/>
            </p:nvGrpSpPr>
            <p:grpSpPr>
              <a:xfrm>
                <a:off x="761375" y="7082547"/>
                <a:ext cx="5919685" cy="392737"/>
                <a:chOff x="761375" y="7082547"/>
                <a:chExt cx="5919685" cy="392737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6288323" y="7082547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62"/>
                <p:cNvSpPr/>
                <p:nvPr/>
              </p:nvSpPr>
              <p:spPr>
                <a:xfrm>
                  <a:off x="5180453" y="7082547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65"/>
                <p:cNvSpPr/>
                <p:nvPr/>
              </p:nvSpPr>
              <p:spPr>
                <a:xfrm>
                  <a:off x="4072583" y="7082547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TextBox 90"/>
                <p:cNvSpPr txBox="1"/>
                <p:nvPr/>
              </p:nvSpPr>
              <p:spPr>
                <a:xfrm>
                  <a:off x="761375" y="7088098"/>
                  <a:ext cx="3294667" cy="381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The product saves me time and </a:t>
                  </a:r>
                </a:p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makes my tasks more efficient.</a:t>
                  </a: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04ECE8DB-D646-BB5C-7981-D995B85D01EF}"/>
                  </a:ext>
                </a:extLst>
              </p:cNvPr>
              <p:cNvGrpSpPr/>
              <p:nvPr/>
            </p:nvGrpSpPr>
            <p:grpSpPr>
              <a:xfrm>
                <a:off x="761375" y="7771464"/>
                <a:ext cx="5919685" cy="392737"/>
                <a:chOff x="761375" y="7771464"/>
                <a:chExt cx="5919685" cy="392737"/>
              </a:xfrm>
            </p:grpSpPr>
            <p:sp>
              <p:nvSpPr>
                <p:cNvPr id="68" name="Freeform 68"/>
                <p:cNvSpPr/>
                <p:nvPr/>
              </p:nvSpPr>
              <p:spPr>
                <a:xfrm>
                  <a:off x="6288323" y="7771464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71"/>
                <p:cNvSpPr/>
                <p:nvPr/>
              </p:nvSpPr>
              <p:spPr>
                <a:xfrm>
                  <a:off x="5180453" y="7771464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74"/>
                <p:cNvSpPr/>
                <p:nvPr/>
              </p:nvSpPr>
              <p:spPr>
                <a:xfrm>
                  <a:off x="4072583" y="7771464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761375" y="7777015"/>
                  <a:ext cx="3294667" cy="381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I am satisfied with the overall </a:t>
                  </a:r>
                </a:p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usability of the product.</a:t>
                  </a: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9FD012C-FF1E-59DA-2805-D8C99085859B}"/>
                  </a:ext>
                </a:extLst>
              </p:cNvPr>
              <p:cNvGrpSpPr/>
              <p:nvPr/>
            </p:nvGrpSpPr>
            <p:grpSpPr>
              <a:xfrm>
                <a:off x="761375" y="8460382"/>
                <a:ext cx="5919685" cy="392737"/>
                <a:chOff x="761375" y="8460382"/>
                <a:chExt cx="5919685" cy="392737"/>
              </a:xfrm>
            </p:grpSpPr>
            <p:sp>
              <p:nvSpPr>
                <p:cNvPr id="77" name="Freeform 77"/>
                <p:cNvSpPr/>
                <p:nvPr/>
              </p:nvSpPr>
              <p:spPr>
                <a:xfrm>
                  <a:off x="6288323" y="8460382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80"/>
                <p:cNvSpPr/>
                <p:nvPr/>
              </p:nvSpPr>
              <p:spPr>
                <a:xfrm>
                  <a:off x="5180453" y="8460382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83"/>
                <p:cNvSpPr/>
                <p:nvPr/>
              </p:nvSpPr>
              <p:spPr>
                <a:xfrm>
                  <a:off x="4072583" y="8460382"/>
                  <a:ext cx="392737" cy="392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8E5"/>
                </a:solidFill>
                <a:ln w="9525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TextBox 92"/>
                <p:cNvSpPr txBox="1"/>
                <p:nvPr/>
              </p:nvSpPr>
              <p:spPr>
                <a:xfrm>
                  <a:off x="761375" y="8465933"/>
                  <a:ext cx="3294667" cy="381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I would recommend this product </a:t>
                  </a:r>
                </a:p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3B3937"/>
                      </a:solidFill>
                      <a:latin typeface="Poppins"/>
                    </a:rPr>
                    <a:t>to others based on its usability.</a:t>
                  </a:r>
                </a:p>
              </p:txBody>
            </p:sp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A2BBB93-53F2-F6AB-0FB4-E6230549A0D0}"/>
                </a:ext>
              </a:extLst>
            </p:cNvPr>
            <p:cNvGrpSpPr/>
            <p:nvPr/>
          </p:nvGrpSpPr>
          <p:grpSpPr>
            <a:xfrm>
              <a:off x="0" y="9320491"/>
              <a:ext cx="7556500" cy="1371509"/>
              <a:chOff x="0" y="9320491"/>
              <a:chExt cx="7556500" cy="1371509"/>
            </a:xfrm>
          </p:grpSpPr>
          <p:sp>
            <p:nvSpPr>
              <p:cNvPr id="96" name="Freeform 96"/>
              <p:cNvSpPr>
                <a:spLocks/>
              </p:cNvSpPr>
              <p:nvPr/>
            </p:nvSpPr>
            <p:spPr>
              <a:xfrm>
                <a:off x="0" y="9320491"/>
                <a:ext cx="7556500" cy="1371509"/>
              </a:xfrm>
              <a:custGeom>
                <a:avLst/>
                <a:gdLst/>
                <a:ahLst/>
                <a:cxnLst/>
                <a:rect l="l" t="t" r="r" b="b"/>
                <a:pathLst>
                  <a:path w="2713185" h="491518">
                    <a:moveTo>
                      <a:pt x="0" y="0"/>
                    </a:moveTo>
                    <a:lnTo>
                      <a:pt x="2713185" y="0"/>
                    </a:lnTo>
                    <a:lnTo>
                      <a:pt x="2713185" y="491518"/>
                    </a:lnTo>
                    <a:lnTo>
                      <a:pt x="0" y="4915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8E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870348" y="9659775"/>
                <a:ext cx="5819303" cy="2571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99"/>
                  </a:lnSpc>
                </a:pPr>
                <a:r>
                  <a:rPr lang="en-US" sz="1499" b="1" dirty="0">
                    <a:solidFill>
                      <a:srgbClr val="3B3937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Thank you for your time and feedback!</a:t>
                </a:r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1942410" y="9950319"/>
                <a:ext cx="3675181" cy="2006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41"/>
                  </a:lnSpc>
                  <a:spcBef>
                    <a:spcPct val="0"/>
                  </a:spcBef>
                </a:pPr>
                <a:r>
                  <a:rPr lang="en-US" sz="1101" u="none" strike="noStrike" spc="55" dirty="0">
                    <a:solidFill>
                      <a:srgbClr val="000000"/>
                    </a:solidFill>
                    <a:latin typeface="Poppins"/>
                  </a:rPr>
                  <a:t>Your opinion matters to us</a:t>
                </a:r>
              </a:p>
            </p:txBody>
          </p:sp>
        </p:grpSp>
        <p:sp>
          <p:nvSpPr>
            <p:cNvPr id="100" name="TemplateLAB"/>
            <p:cNvSpPr/>
            <p:nvPr/>
          </p:nvSpPr>
          <p:spPr>
            <a:xfrm>
              <a:off x="3285790" y="481311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89"/>
                  </a:lnTo>
                  <a:lnTo>
                    <a:pt x="0" y="163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125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Likert scale template 1,3,5,6,8,9</dc:title>
  <dc:creator>HOÀNG ANH</dc:creator>
  <cp:lastModifiedBy>5403</cp:lastModifiedBy>
  <cp:revision>9</cp:revision>
  <dcterms:created xsi:type="dcterms:W3CDTF">2006-08-16T00:00:00Z</dcterms:created>
  <dcterms:modified xsi:type="dcterms:W3CDTF">2023-08-28T10:03:20Z</dcterms:modified>
  <dc:identifier>DAFsbww1o9A</dc:identifier>
</cp:coreProperties>
</file>