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Noto Sans" panose="020B0502040504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376" y="102"/>
      </p:cViewPr>
      <p:guideLst>
        <p:guide pos="2880"/>
        <p:guide orient="horz"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3">
            <a:extLst>
              <a:ext uri="{FF2B5EF4-FFF2-40B4-BE49-F238E27FC236}">
                <a16:creationId xmlns:a16="http://schemas.microsoft.com/office/drawing/2014/main" id="{A1321412-0326-5374-DE6E-2F73FD86CCC9}"/>
              </a:ext>
            </a:extLst>
          </p:cNvPr>
          <p:cNvGrpSpPr/>
          <p:nvPr/>
        </p:nvGrpSpPr>
        <p:grpSpPr>
          <a:xfrm>
            <a:off x="-82550" y="-95251"/>
            <a:ext cx="7721600" cy="10533431"/>
            <a:chOff x="-82550" y="-95251"/>
            <a:chExt cx="7721600" cy="10533431"/>
          </a:xfrm>
        </p:grpSpPr>
        <p:sp>
          <p:nvSpPr>
            <p:cNvPr id="3" name="Freeform 3"/>
            <p:cNvSpPr>
              <a:spLocks/>
            </p:cNvSpPr>
            <p:nvPr/>
          </p:nvSpPr>
          <p:spPr>
            <a:xfrm>
              <a:off x="-82550" y="-95251"/>
              <a:ext cx="7721600" cy="2298517"/>
            </a:xfrm>
            <a:custGeom>
              <a:avLst/>
              <a:gdLst/>
              <a:ahLst/>
              <a:cxnLst/>
              <a:rect l="l" t="t" r="r" b="b"/>
              <a:pathLst>
                <a:path w="2877999" h="880017">
                  <a:moveTo>
                    <a:pt x="0" y="0"/>
                  </a:moveTo>
                  <a:lnTo>
                    <a:pt x="2877999" y="0"/>
                  </a:lnTo>
                  <a:lnTo>
                    <a:pt x="2877999" y="880017"/>
                  </a:lnTo>
                  <a:lnTo>
                    <a:pt x="0" y="880017"/>
                  </a:lnTo>
                  <a:lnTo>
                    <a:pt x="0" y="0"/>
                  </a:lnTo>
                </a:path>
              </a:pathLst>
            </a:custGeom>
            <a:solidFill>
              <a:srgbClr val="F8F6F4"/>
            </a:solidFill>
            <a:ln w="952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FEDFFC3A-8D1B-EA39-BBAB-7CCAA46599FD}"/>
                </a:ext>
              </a:extLst>
            </p:cNvPr>
            <p:cNvGrpSpPr/>
            <p:nvPr/>
          </p:nvGrpSpPr>
          <p:grpSpPr>
            <a:xfrm>
              <a:off x="753292" y="8957348"/>
              <a:ext cx="6051645" cy="973796"/>
              <a:chOff x="753292" y="8957348"/>
              <a:chExt cx="6051645" cy="973796"/>
            </a:xfrm>
          </p:grpSpPr>
          <p:sp>
            <p:nvSpPr>
              <p:cNvPr id="265" name="Freeform 265"/>
              <p:cNvSpPr/>
              <p:nvPr/>
            </p:nvSpPr>
            <p:spPr>
              <a:xfrm>
                <a:off x="753292" y="9255478"/>
                <a:ext cx="6048009" cy="675666"/>
              </a:xfrm>
              <a:custGeom>
                <a:avLst/>
                <a:gdLst/>
                <a:ahLst/>
                <a:cxnLst/>
                <a:rect l="l" t="t" r="r" b="b"/>
                <a:pathLst>
                  <a:path w="2167470" h="242144">
                    <a:moveTo>
                      <a:pt x="23041" y="0"/>
                    </a:moveTo>
                    <a:lnTo>
                      <a:pt x="2144429" y="0"/>
                    </a:lnTo>
                    <a:cubicBezTo>
                      <a:pt x="2157154" y="0"/>
                      <a:pt x="2167470" y="10316"/>
                      <a:pt x="2167470" y="23041"/>
                    </a:cubicBezTo>
                    <a:lnTo>
                      <a:pt x="2167470" y="219102"/>
                    </a:lnTo>
                    <a:cubicBezTo>
                      <a:pt x="2167470" y="231828"/>
                      <a:pt x="2157154" y="242144"/>
                      <a:pt x="2144429" y="242144"/>
                    </a:cubicBezTo>
                    <a:lnTo>
                      <a:pt x="23041" y="242144"/>
                    </a:lnTo>
                    <a:cubicBezTo>
                      <a:pt x="10316" y="242144"/>
                      <a:pt x="0" y="231828"/>
                      <a:pt x="0" y="219102"/>
                    </a:cubicBezTo>
                    <a:lnTo>
                      <a:pt x="0" y="23041"/>
                    </a:lnTo>
                    <a:cubicBezTo>
                      <a:pt x="0" y="10316"/>
                      <a:pt x="10316" y="0"/>
                      <a:pt x="23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TextBox 267"/>
              <p:cNvSpPr txBox="1"/>
              <p:nvPr/>
            </p:nvSpPr>
            <p:spPr>
              <a:xfrm>
                <a:off x="755062" y="8957348"/>
                <a:ext cx="6049875" cy="1435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49"/>
                  </a:lnSpc>
                  <a:spcBef>
                    <a:spcPct val="0"/>
                  </a:spcBef>
                </a:pPr>
                <a:r>
                  <a:rPr lang="en-US" sz="1149" b="1" dirty="0">
                    <a:solidFill>
                      <a:srgbClr val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Any further suggestions to improve the quality of classroom facilities?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9557A443-93D6-F791-F89A-EF423CC7780F}"/>
                </a:ext>
              </a:extLst>
            </p:cNvPr>
            <p:cNvGrpSpPr/>
            <p:nvPr/>
          </p:nvGrpSpPr>
          <p:grpSpPr>
            <a:xfrm>
              <a:off x="677295" y="2477200"/>
              <a:ext cx="6205410" cy="6088396"/>
              <a:chOff x="677295" y="2477200"/>
              <a:chExt cx="6205410" cy="6088396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8788F8F9-639E-3BD8-BC41-03373ACDF7DB}"/>
                  </a:ext>
                </a:extLst>
              </p:cNvPr>
              <p:cNvGrpSpPr/>
              <p:nvPr/>
            </p:nvGrpSpPr>
            <p:grpSpPr>
              <a:xfrm>
                <a:off x="677295" y="2477200"/>
                <a:ext cx="6205410" cy="802404"/>
                <a:chOff x="677295" y="2477200"/>
                <a:chExt cx="6205410" cy="802404"/>
              </a:xfrm>
            </p:grpSpPr>
            <p:sp>
              <p:nvSpPr>
                <p:cNvPr id="18" name="TextBox 18"/>
                <p:cNvSpPr txBox="1"/>
                <p:nvPr/>
              </p:nvSpPr>
              <p:spPr>
                <a:xfrm>
                  <a:off x="677295" y="2477200"/>
                  <a:ext cx="6205410" cy="3473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4"/>
                    </a:lnSpc>
                    <a:spcBef>
                      <a:spcPct val="0"/>
                    </a:spcBef>
                  </a:pPr>
                  <a:r>
                    <a:rPr lang="en-US" sz="1149" u="none" strike="noStrike" dirty="0">
                      <a:solidFill>
                        <a:srgbClr val="000000"/>
                      </a:solidFill>
                      <a:latin typeface="Noto Sans"/>
                    </a:rPr>
                    <a:t>01. The availability of necessary teaching equipment (e.g., projectors, whiteboards) enhanced the learning experience.</a:t>
                  </a:r>
                </a:p>
              </p:txBody>
            </p:sp>
            <p:grpSp>
              <p:nvGrpSpPr>
                <p:cNvPr id="485" name="Group 484">
                  <a:extLst>
                    <a:ext uri="{FF2B5EF4-FFF2-40B4-BE49-F238E27FC236}">
                      <a16:creationId xmlns:a16="http://schemas.microsoft.com/office/drawing/2014/main" id="{F1BF4464-B232-9B2A-4F1D-7D99C32450C1}"/>
                    </a:ext>
                  </a:extLst>
                </p:cNvPr>
                <p:cNvGrpSpPr/>
                <p:nvPr/>
              </p:nvGrpSpPr>
              <p:grpSpPr>
                <a:xfrm>
                  <a:off x="1007605" y="3035681"/>
                  <a:ext cx="5544791" cy="243923"/>
                  <a:chOff x="1007605" y="3035681"/>
                  <a:chExt cx="5544791" cy="243923"/>
                </a:xfrm>
              </p:grpSpPr>
              <p:sp>
                <p:nvSpPr>
                  <p:cNvPr id="20" name="Freeform 20"/>
                  <p:cNvSpPr/>
                  <p:nvPr/>
                </p:nvSpPr>
                <p:spPr>
                  <a:xfrm>
                    <a:off x="1007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TextBox 49"/>
                  <p:cNvSpPr txBox="1"/>
                  <p:nvPr/>
                </p:nvSpPr>
                <p:spPr>
                  <a:xfrm>
                    <a:off x="1024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1</a:t>
                    </a:r>
                  </a:p>
                </p:txBody>
              </p:sp>
              <p:sp>
                <p:nvSpPr>
                  <p:cNvPr id="23" name="Freeform 23"/>
                  <p:cNvSpPr/>
                  <p:nvPr/>
                </p:nvSpPr>
                <p:spPr>
                  <a:xfrm>
                    <a:off x="1596855" y="3038062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TextBox 50"/>
                  <p:cNvSpPr txBox="1"/>
                  <p:nvPr/>
                </p:nvSpPr>
                <p:spPr>
                  <a:xfrm>
                    <a:off x="1613880" y="3096715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2</a:t>
                    </a:r>
                  </a:p>
                </p:txBody>
              </p:sp>
              <p:sp>
                <p:nvSpPr>
                  <p:cNvPr id="26" name="Freeform 26"/>
                  <p:cNvSpPr/>
                  <p:nvPr/>
                </p:nvSpPr>
                <p:spPr>
                  <a:xfrm>
                    <a:off x="2186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TextBox 51"/>
                  <p:cNvSpPr txBox="1"/>
                  <p:nvPr/>
                </p:nvSpPr>
                <p:spPr>
                  <a:xfrm>
                    <a:off x="2203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3</a:t>
                    </a:r>
                  </a:p>
                </p:txBody>
              </p:sp>
              <p:sp>
                <p:nvSpPr>
                  <p:cNvPr id="29" name="Freeform 29"/>
                  <p:cNvSpPr/>
                  <p:nvPr/>
                </p:nvSpPr>
                <p:spPr>
                  <a:xfrm>
                    <a:off x="2775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TextBox 52"/>
                  <p:cNvSpPr txBox="1"/>
                  <p:nvPr/>
                </p:nvSpPr>
                <p:spPr>
                  <a:xfrm>
                    <a:off x="2789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4</a:t>
                    </a:r>
                  </a:p>
                </p:txBody>
              </p:sp>
              <p:sp>
                <p:nvSpPr>
                  <p:cNvPr id="32" name="Freeform 32"/>
                  <p:cNvSpPr/>
                  <p:nvPr/>
                </p:nvSpPr>
                <p:spPr>
                  <a:xfrm>
                    <a:off x="3364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TextBox 53"/>
                  <p:cNvSpPr txBox="1"/>
                  <p:nvPr/>
                </p:nvSpPr>
                <p:spPr>
                  <a:xfrm>
                    <a:off x="3381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5</a:t>
                    </a:r>
                  </a:p>
                </p:txBody>
              </p:sp>
              <p:sp>
                <p:nvSpPr>
                  <p:cNvPr id="35" name="Freeform 35"/>
                  <p:cNvSpPr/>
                  <p:nvPr/>
                </p:nvSpPr>
                <p:spPr>
                  <a:xfrm>
                    <a:off x="39538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TextBox 54"/>
                  <p:cNvSpPr txBox="1"/>
                  <p:nvPr/>
                </p:nvSpPr>
                <p:spPr>
                  <a:xfrm>
                    <a:off x="39684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6</a:t>
                    </a:r>
                  </a:p>
                </p:txBody>
              </p:sp>
              <p:sp>
                <p:nvSpPr>
                  <p:cNvPr id="38" name="Freeform 38"/>
                  <p:cNvSpPr/>
                  <p:nvPr/>
                </p:nvSpPr>
                <p:spPr>
                  <a:xfrm>
                    <a:off x="4543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TextBox 55"/>
                  <p:cNvSpPr txBox="1"/>
                  <p:nvPr/>
                </p:nvSpPr>
                <p:spPr>
                  <a:xfrm>
                    <a:off x="4560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7</a:t>
                    </a:r>
                  </a:p>
                </p:txBody>
              </p:sp>
              <p:sp>
                <p:nvSpPr>
                  <p:cNvPr id="41" name="Freeform 41"/>
                  <p:cNvSpPr/>
                  <p:nvPr/>
                </p:nvSpPr>
                <p:spPr>
                  <a:xfrm>
                    <a:off x="5132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TextBox 56"/>
                  <p:cNvSpPr txBox="1"/>
                  <p:nvPr/>
                </p:nvSpPr>
                <p:spPr>
                  <a:xfrm>
                    <a:off x="5146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8</a:t>
                    </a:r>
                  </a:p>
                </p:txBody>
              </p:sp>
              <p:sp>
                <p:nvSpPr>
                  <p:cNvPr id="44" name="Freeform 44"/>
                  <p:cNvSpPr/>
                  <p:nvPr/>
                </p:nvSpPr>
                <p:spPr>
                  <a:xfrm>
                    <a:off x="5721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TextBox 57"/>
                  <p:cNvSpPr txBox="1"/>
                  <p:nvPr/>
                </p:nvSpPr>
                <p:spPr>
                  <a:xfrm>
                    <a:off x="5738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9</a:t>
                    </a:r>
                  </a:p>
                </p:txBody>
              </p:sp>
              <p:sp>
                <p:nvSpPr>
                  <p:cNvPr id="47" name="Freeform 47"/>
                  <p:cNvSpPr/>
                  <p:nvPr/>
                </p:nvSpPr>
                <p:spPr>
                  <a:xfrm>
                    <a:off x="6310854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TextBox 58"/>
                  <p:cNvSpPr txBox="1"/>
                  <p:nvPr/>
                </p:nvSpPr>
                <p:spPr>
                  <a:xfrm>
                    <a:off x="6323117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dirty="0">
                        <a:solidFill>
                          <a:srgbClr val="000000"/>
                        </a:solidFill>
                        <a:latin typeface="Noto Sans"/>
                      </a:rPr>
                      <a:t>10</a:t>
                    </a:r>
                  </a:p>
                </p:txBody>
              </p:sp>
            </p:grp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1BEF4B49-E2F0-A321-F214-5C8D25A03C1E}"/>
                  </a:ext>
                </a:extLst>
              </p:cNvPr>
              <p:cNvGrpSpPr/>
              <p:nvPr/>
            </p:nvGrpSpPr>
            <p:grpSpPr>
              <a:xfrm>
                <a:off x="677295" y="3534398"/>
                <a:ext cx="6205410" cy="802405"/>
                <a:chOff x="677295" y="3534398"/>
                <a:chExt cx="6205410" cy="802405"/>
              </a:xfrm>
            </p:grpSpPr>
            <p:sp>
              <p:nvSpPr>
                <p:cNvPr id="59" name="TextBox 59"/>
                <p:cNvSpPr txBox="1"/>
                <p:nvPr/>
              </p:nvSpPr>
              <p:spPr>
                <a:xfrm>
                  <a:off x="677295" y="3534398"/>
                  <a:ext cx="6205410" cy="3473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4"/>
                    </a:lnSpc>
                    <a:spcBef>
                      <a:spcPct val="0"/>
                    </a:spcBef>
                  </a:pPr>
                  <a:r>
                    <a:rPr lang="en-US" sz="1149" u="none" strike="noStrike" dirty="0">
                      <a:solidFill>
                        <a:srgbClr val="000000"/>
                      </a:solidFill>
                      <a:latin typeface="Noto Sans"/>
                    </a:rPr>
                    <a:t>02. The audio-visual equipment (projectors, screens, etc.) in the classroom are in good working condition.</a:t>
                  </a:r>
                </a:p>
              </p:txBody>
            </p:sp>
            <p:grpSp>
              <p:nvGrpSpPr>
                <p:cNvPr id="507" name="Group 506">
                  <a:extLst>
                    <a:ext uri="{FF2B5EF4-FFF2-40B4-BE49-F238E27FC236}">
                      <a16:creationId xmlns:a16="http://schemas.microsoft.com/office/drawing/2014/main" id="{5590049D-C810-4059-04AA-B4DC08C7579B}"/>
                    </a:ext>
                  </a:extLst>
                </p:cNvPr>
                <p:cNvGrpSpPr/>
                <p:nvPr/>
              </p:nvGrpSpPr>
              <p:grpSpPr>
                <a:xfrm>
                  <a:off x="1007605" y="4092880"/>
                  <a:ext cx="5544791" cy="243923"/>
                  <a:chOff x="1007605" y="3035681"/>
                  <a:chExt cx="5544791" cy="243923"/>
                </a:xfrm>
              </p:grpSpPr>
              <p:sp>
                <p:nvSpPr>
                  <p:cNvPr id="508" name="Freeform 20">
                    <a:extLst>
                      <a:ext uri="{FF2B5EF4-FFF2-40B4-BE49-F238E27FC236}">
                        <a16:creationId xmlns:a16="http://schemas.microsoft.com/office/drawing/2014/main" id="{7571E9A4-8500-B51F-13CB-E77821B79BE7}"/>
                      </a:ext>
                    </a:extLst>
                  </p:cNvPr>
                  <p:cNvSpPr/>
                  <p:nvPr/>
                </p:nvSpPr>
                <p:spPr>
                  <a:xfrm>
                    <a:off x="1007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" name="TextBox 49">
                    <a:extLst>
                      <a:ext uri="{FF2B5EF4-FFF2-40B4-BE49-F238E27FC236}">
                        <a16:creationId xmlns:a16="http://schemas.microsoft.com/office/drawing/2014/main" id="{E4067BDB-4EAA-E6A8-CB20-12425FAD5100}"/>
                      </a:ext>
                    </a:extLst>
                  </p:cNvPr>
                  <p:cNvSpPr txBox="1"/>
                  <p:nvPr/>
                </p:nvSpPr>
                <p:spPr>
                  <a:xfrm>
                    <a:off x="1024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1</a:t>
                    </a:r>
                  </a:p>
                </p:txBody>
              </p:sp>
              <p:sp>
                <p:nvSpPr>
                  <p:cNvPr id="510" name="Freeform 23">
                    <a:extLst>
                      <a:ext uri="{FF2B5EF4-FFF2-40B4-BE49-F238E27FC236}">
                        <a16:creationId xmlns:a16="http://schemas.microsoft.com/office/drawing/2014/main" id="{6B0BAE6A-933D-F135-8BD2-E4CC5C499699}"/>
                      </a:ext>
                    </a:extLst>
                  </p:cNvPr>
                  <p:cNvSpPr/>
                  <p:nvPr/>
                </p:nvSpPr>
                <p:spPr>
                  <a:xfrm>
                    <a:off x="1596855" y="3038062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1" name="TextBox 50">
                    <a:extLst>
                      <a:ext uri="{FF2B5EF4-FFF2-40B4-BE49-F238E27FC236}">
                        <a16:creationId xmlns:a16="http://schemas.microsoft.com/office/drawing/2014/main" id="{B93A83FF-C619-D241-4763-988E5DD8E7A6}"/>
                      </a:ext>
                    </a:extLst>
                  </p:cNvPr>
                  <p:cNvSpPr txBox="1"/>
                  <p:nvPr/>
                </p:nvSpPr>
                <p:spPr>
                  <a:xfrm>
                    <a:off x="1613880" y="3096715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2</a:t>
                    </a:r>
                  </a:p>
                </p:txBody>
              </p:sp>
              <p:sp>
                <p:nvSpPr>
                  <p:cNvPr id="64" name="Freeform 26">
                    <a:extLst>
                      <a:ext uri="{FF2B5EF4-FFF2-40B4-BE49-F238E27FC236}">
                        <a16:creationId xmlns:a16="http://schemas.microsoft.com/office/drawing/2014/main" id="{B2512219-B820-CF4C-B5C6-AF5956346CC1}"/>
                      </a:ext>
                    </a:extLst>
                  </p:cNvPr>
                  <p:cNvSpPr/>
                  <p:nvPr/>
                </p:nvSpPr>
                <p:spPr>
                  <a:xfrm>
                    <a:off x="2186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TextBox 51">
                    <a:extLst>
                      <a:ext uri="{FF2B5EF4-FFF2-40B4-BE49-F238E27FC236}">
                        <a16:creationId xmlns:a16="http://schemas.microsoft.com/office/drawing/2014/main" id="{15F55CA5-F48B-497F-5E89-6EBA6ABFEBDA}"/>
                      </a:ext>
                    </a:extLst>
                  </p:cNvPr>
                  <p:cNvSpPr txBox="1"/>
                  <p:nvPr/>
                </p:nvSpPr>
                <p:spPr>
                  <a:xfrm>
                    <a:off x="2203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3</a:t>
                    </a:r>
                  </a:p>
                </p:txBody>
              </p:sp>
              <p:sp>
                <p:nvSpPr>
                  <p:cNvPr id="66" name="Freeform 29">
                    <a:extLst>
                      <a:ext uri="{FF2B5EF4-FFF2-40B4-BE49-F238E27FC236}">
                        <a16:creationId xmlns:a16="http://schemas.microsoft.com/office/drawing/2014/main" id="{DC3FE9CE-2C82-19DD-D45D-981CDCD09D34}"/>
                      </a:ext>
                    </a:extLst>
                  </p:cNvPr>
                  <p:cNvSpPr/>
                  <p:nvPr/>
                </p:nvSpPr>
                <p:spPr>
                  <a:xfrm>
                    <a:off x="2775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TextBox 52">
                    <a:extLst>
                      <a:ext uri="{FF2B5EF4-FFF2-40B4-BE49-F238E27FC236}">
                        <a16:creationId xmlns:a16="http://schemas.microsoft.com/office/drawing/2014/main" id="{7E950901-1584-0764-A7D7-F9CAC3FE5029}"/>
                      </a:ext>
                    </a:extLst>
                  </p:cNvPr>
                  <p:cNvSpPr txBox="1"/>
                  <p:nvPr/>
                </p:nvSpPr>
                <p:spPr>
                  <a:xfrm>
                    <a:off x="2789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4</a:t>
                    </a:r>
                  </a:p>
                </p:txBody>
              </p:sp>
              <p:sp>
                <p:nvSpPr>
                  <p:cNvPr id="68" name="Freeform 32">
                    <a:extLst>
                      <a:ext uri="{FF2B5EF4-FFF2-40B4-BE49-F238E27FC236}">
                        <a16:creationId xmlns:a16="http://schemas.microsoft.com/office/drawing/2014/main" id="{59C8DBD3-AF0A-1182-0053-BC993D1E83C9}"/>
                      </a:ext>
                    </a:extLst>
                  </p:cNvPr>
                  <p:cNvSpPr/>
                  <p:nvPr/>
                </p:nvSpPr>
                <p:spPr>
                  <a:xfrm>
                    <a:off x="3364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TextBox 53">
                    <a:extLst>
                      <a:ext uri="{FF2B5EF4-FFF2-40B4-BE49-F238E27FC236}">
                        <a16:creationId xmlns:a16="http://schemas.microsoft.com/office/drawing/2014/main" id="{2C27E659-5AD0-4A91-F150-288E78F220BB}"/>
                      </a:ext>
                    </a:extLst>
                  </p:cNvPr>
                  <p:cNvSpPr txBox="1"/>
                  <p:nvPr/>
                </p:nvSpPr>
                <p:spPr>
                  <a:xfrm>
                    <a:off x="3381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5</a:t>
                    </a:r>
                  </a:p>
                </p:txBody>
              </p:sp>
              <p:sp>
                <p:nvSpPr>
                  <p:cNvPr id="70" name="Freeform 35">
                    <a:extLst>
                      <a:ext uri="{FF2B5EF4-FFF2-40B4-BE49-F238E27FC236}">
                        <a16:creationId xmlns:a16="http://schemas.microsoft.com/office/drawing/2014/main" id="{CAFC574C-F297-ED22-83F4-6DD4A7E79B93}"/>
                      </a:ext>
                    </a:extLst>
                  </p:cNvPr>
                  <p:cNvSpPr/>
                  <p:nvPr/>
                </p:nvSpPr>
                <p:spPr>
                  <a:xfrm>
                    <a:off x="39538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TextBox 54">
                    <a:extLst>
                      <a:ext uri="{FF2B5EF4-FFF2-40B4-BE49-F238E27FC236}">
                        <a16:creationId xmlns:a16="http://schemas.microsoft.com/office/drawing/2014/main" id="{76EF3544-3DB1-1B10-AB67-04232938EBBA}"/>
                      </a:ext>
                    </a:extLst>
                  </p:cNvPr>
                  <p:cNvSpPr txBox="1"/>
                  <p:nvPr/>
                </p:nvSpPr>
                <p:spPr>
                  <a:xfrm>
                    <a:off x="39684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6</a:t>
                    </a:r>
                  </a:p>
                </p:txBody>
              </p:sp>
              <p:sp>
                <p:nvSpPr>
                  <p:cNvPr id="72" name="Freeform 38">
                    <a:extLst>
                      <a:ext uri="{FF2B5EF4-FFF2-40B4-BE49-F238E27FC236}">
                        <a16:creationId xmlns:a16="http://schemas.microsoft.com/office/drawing/2014/main" id="{FD0A0847-5210-7EF6-F3BB-11683A359F5B}"/>
                      </a:ext>
                    </a:extLst>
                  </p:cNvPr>
                  <p:cNvSpPr/>
                  <p:nvPr/>
                </p:nvSpPr>
                <p:spPr>
                  <a:xfrm>
                    <a:off x="4543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TextBox 55">
                    <a:extLst>
                      <a:ext uri="{FF2B5EF4-FFF2-40B4-BE49-F238E27FC236}">
                        <a16:creationId xmlns:a16="http://schemas.microsoft.com/office/drawing/2014/main" id="{4A5CF286-9B55-FB89-23F5-6523661AEEC4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7</a:t>
                    </a:r>
                  </a:p>
                </p:txBody>
              </p:sp>
              <p:sp>
                <p:nvSpPr>
                  <p:cNvPr id="74" name="Freeform 41">
                    <a:extLst>
                      <a:ext uri="{FF2B5EF4-FFF2-40B4-BE49-F238E27FC236}">
                        <a16:creationId xmlns:a16="http://schemas.microsoft.com/office/drawing/2014/main" id="{01DFC8FE-C2DB-C555-6EDE-02941B2F3B14}"/>
                      </a:ext>
                    </a:extLst>
                  </p:cNvPr>
                  <p:cNvSpPr/>
                  <p:nvPr/>
                </p:nvSpPr>
                <p:spPr>
                  <a:xfrm>
                    <a:off x="5132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TextBox 56">
                    <a:extLst>
                      <a:ext uri="{FF2B5EF4-FFF2-40B4-BE49-F238E27FC236}">
                        <a16:creationId xmlns:a16="http://schemas.microsoft.com/office/drawing/2014/main" id="{F73648D5-6D7E-0417-AC4C-A3158B2199CC}"/>
                      </a:ext>
                    </a:extLst>
                  </p:cNvPr>
                  <p:cNvSpPr txBox="1"/>
                  <p:nvPr/>
                </p:nvSpPr>
                <p:spPr>
                  <a:xfrm>
                    <a:off x="5146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8</a:t>
                    </a:r>
                  </a:p>
                </p:txBody>
              </p:sp>
              <p:sp>
                <p:nvSpPr>
                  <p:cNvPr id="76" name="Freeform 44">
                    <a:extLst>
                      <a:ext uri="{FF2B5EF4-FFF2-40B4-BE49-F238E27FC236}">
                        <a16:creationId xmlns:a16="http://schemas.microsoft.com/office/drawing/2014/main" id="{DABE5990-473E-F49A-66D1-CE58D368778C}"/>
                      </a:ext>
                    </a:extLst>
                  </p:cNvPr>
                  <p:cNvSpPr/>
                  <p:nvPr/>
                </p:nvSpPr>
                <p:spPr>
                  <a:xfrm>
                    <a:off x="5721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TextBox 57">
                    <a:extLst>
                      <a:ext uri="{FF2B5EF4-FFF2-40B4-BE49-F238E27FC236}">
                        <a16:creationId xmlns:a16="http://schemas.microsoft.com/office/drawing/2014/main" id="{31E596BD-EE70-A19A-C14F-9F05CDB07448}"/>
                      </a:ext>
                    </a:extLst>
                  </p:cNvPr>
                  <p:cNvSpPr txBox="1"/>
                  <p:nvPr/>
                </p:nvSpPr>
                <p:spPr>
                  <a:xfrm>
                    <a:off x="5738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9</a:t>
                    </a:r>
                  </a:p>
                </p:txBody>
              </p:sp>
              <p:sp>
                <p:nvSpPr>
                  <p:cNvPr id="78" name="Freeform 47">
                    <a:extLst>
                      <a:ext uri="{FF2B5EF4-FFF2-40B4-BE49-F238E27FC236}">
                        <a16:creationId xmlns:a16="http://schemas.microsoft.com/office/drawing/2014/main" id="{58261A88-6C1D-4BD6-BA91-B1DCE0F19165}"/>
                      </a:ext>
                    </a:extLst>
                  </p:cNvPr>
                  <p:cNvSpPr/>
                  <p:nvPr/>
                </p:nvSpPr>
                <p:spPr>
                  <a:xfrm>
                    <a:off x="6310854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TextBox 58">
                    <a:extLst>
                      <a:ext uri="{FF2B5EF4-FFF2-40B4-BE49-F238E27FC236}">
                        <a16:creationId xmlns:a16="http://schemas.microsoft.com/office/drawing/2014/main" id="{F8281FF2-0BA1-CC2A-E6BC-057787CD8BFB}"/>
                      </a:ext>
                    </a:extLst>
                  </p:cNvPr>
                  <p:cNvSpPr txBox="1"/>
                  <p:nvPr/>
                </p:nvSpPr>
                <p:spPr>
                  <a:xfrm>
                    <a:off x="6323117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dirty="0">
                        <a:solidFill>
                          <a:srgbClr val="000000"/>
                        </a:solidFill>
                        <a:latin typeface="Noto Sans"/>
                      </a:rPr>
                      <a:t>10</a:t>
                    </a:r>
                  </a:p>
                </p:txBody>
              </p:sp>
            </p:grp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FAD44843-92E0-CFDD-4622-D49A8582A6E9}"/>
                  </a:ext>
                </a:extLst>
              </p:cNvPr>
              <p:cNvGrpSpPr/>
              <p:nvPr/>
            </p:nvGrpSpPr>
            <p:grpSpPr>
              <a:xfrm>
                <a:off x="677295" y="4591597"/>
                <a:ext cx="6205410" cy="802404"/>
                <a:chOff x="677295" y="4591597"/>
                <a:chExt cx="6205410" cy="802404"/>
              </a:xfrm>
            </p:grpSpPr>
            <p:sp>
              <p:nvSpPr>
                <p:cNvPr id="100" name="TextBox 100"/>
                <p:cNvSpPr txBox="1"/>
                <p:nvPr/>
              </p:nvSpPr>
              <p:spPr>
                <a:xfrm>
                  <a:off x="677295" y="4591597"/>
                  <a:ext cx="6205410" cy="3473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4"/>
                    </a:lnSpc>
                    <a:spcBef>
                      <a:spcPct val="0"/>
                    </a:spcBef>
                  </a:pPr>
                  <a:r>
                    <a:rPr lang="en-US" sz="1149" u="none" strike="noStrike" dirty="0">
                      <a:solidFill>
                        <a:srgbClr val="000000"/>
                      </a:solidFill>
                      <a:latin typeface="Noto Sans"/>
                    </a:rPr>
                    <a:t>03. The furniture in the classroom (desks, chairs, etc.) is in good condition and ergonomically designed.</a:t>
                  </a:r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D65B893D-E4AC-E5EB-222C-051A41222432}"/>
                    </a:ext>
                  </a:extLst>
                </p:cNvPr>
                <p:cNvGrpSpPr/>
                <p:nvPr/>
              </p:nvGrpSpPr>
              <p:grpSpPr>
                <a:xfrm>
                  <a:off x="1007605" y="5150078"/>
                  <a:ext cx="5544791" cy="243923"/>
                  <a:chOff x="1007605" y="3035681"/>
                  <a:chExt cx="5544791" cy="243923"/>
                </a:xfrm>
              </p:grpSpPr>
              <p:sp>
                <p:nvSpPr>
                  <p:cNvPr id="81" name="Freeform 20">
                    <a:extLst>
                      <a:ext uri="{FF2B5EF4-FFF2-40B4-BE49-F238E27FC236}">
                        <a16:creationId xmlns:a16="http://schemas.microsoft.com/office/drawing/2014/main" id="{18BEB5EE-7ED7-AF15-8C23-CE16D784B121}"/>
                      </a:ext>
                    </a:extLst>
                  </p:cNvPr>
                  <p:cNvSpPr/>
                  <p:nvPr/>
                </p:nvSpPr>
                <p:spPr>
                  <a:xfrm>
                    <a:off x="1007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TextBox 49">
                    <a:extLst>
                      <a:ext uri="{FF2B5EF4-FFF2-40B4-BE49-F238E27FC236}">
                        <a16:creationId xmlns:a16="http://schemas.microsoft.com/office/drawing/2014/main" id="{1228818C-B67C-9174-20BD-345BBE62572E}"/>
                      </a:ext>
                    </a:extLst>
                  </p:cNvPr>
                  <p:cNvSpPr txBox="1"/>
                  <p:nvPr/>
                </p:nvSpPr>
                <p:spPr>
                  <a:xfrm>
                    <a:off x="1024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1</a:t>
                    </a:r>
                  </a:p>
                </p:txBody>
              </p:sp>
              <p:sp>
                <p:nvSpPr>
                  <p:cNvPr id="83" name="Freeform 23">
                    <a:extLst>
                      <a:ext uri="{FF2B5EF4-FFF2-40B4-BE49-F238E27FC236}">
                        <a16:creationId xmlns:a16="http://schemas.microsoft.com/office/drawing/2014/main" id="{22322840-EBCC-CF8F-7621-A695E2B5B27F}"/>
                      </a:ext>
                    </a:extLst>
                  </p:cNvPr>
                  <p:cNvSpPr/>
                  <p:nvPr/>
                </p:nvSpPr>
                <p:spPr>
                  <a:xfrm>
                    <a:off x="1596855" y="3038062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TextBox 50">
                    <a:extLst>
                      <a:ext uri="{FF2B5EF4-FFF2-40B4-BE49-F238E27FC236}">
                        <a16:creationId xmlns:a16="http://schemas.microsoft.com/office/drawing/2014/main" id="{6846DBE2-2B5E-57CB-E7A3-6EA7301F3650}"/>
                      </a:ext>
                    </a:extLst>
                  </p:cNvPr>
                  <p:cNvSpPr txBox="1"/>
                  <p:nvPr/>
                </p:nvSpPr>
                <p:spPr>
                  <a:xfrm>
                    <a:off x="1613880" y="3096715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2</a:t>
                    </a:r>
                  </a:p>
                </p:txBody>
              </p:sp>
              <p:sp>
                <p:nvSpPr>
                  <p:cNvPr id="85" name="Freeform 26">
                    <a:extLst>
                      <a:ext uri="{FF2B5EF4-FFF2-40B4-BE49-F238E27FC236}">
                        <a16:creationId xmlns:a16="http://schemas.microsoft.com/office/drawing/2014/main" id="{EA028F99-91C4-4D2D-9289-00592B00E12F}"/>
                      </a:ext>
                    </a:extLst>
                  </p:cNvPr>
                  <p:cNvSpPr/>
                  <p:nvPr/>
                </p:nvSpPr>
                <p:spPr>
                  <a:xfrm>
                    <a:off x="2186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TextBox 51">
                    <a:extLst>
                      <a:ext uri="{FF2B5EF4-FFF2-40B4-BE49-F238E27FC236}">
                        <a16:creationId xmlns:a16="http://schemas.microsoft.com/office/drawing/2014/main" id="{5D209ECF-0878-9A50-A587-30D11EF39CE1}"/>
                      </a:ext>
                    </a:extLst>
                  </p:cNvPr>
                  <p:cNvSpPr txBox="1"/>
                  <p:nvPr/>
                </p:nvSpPr>
                <p:spPr>
                  <a:xfrm>
                    <a:off x="2203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3</a:t>
                    </a:r>
                  </a:p>
                </p:txBody>
              </p:sp>
              <p:sp>
                <p:nvSpPr>
                  <p:cNvPr id="87" name="Freeform 29">
                    <a:extLst>
                      <a:ext uri="{FF2B5EF4-FFF2-40B4-BE49-F238E27FC236}">
                        <a16:creationId xmlns:a16="http://schemas.microsoft.com/office/drawing/2014/main" id="{666B89D6-E702-2A43-9F48-7E7D6C60CA1A}"/>
                      </a:ext>
                    </a:extLst>
                  </p:cNvPr>
                  <p:cNvSpPr/>
                  <p:nvPr/>
                </p:nvSpPr>
                <p:spPr>
                  <a:xfrm>
                    <a:off x="2775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TextBox 52">
                    <a:extLst>
                      <a:ext uri="{FF2B5EF4-FFF2-40B4-BE49-F238E27FC236}">
                        <a16:creationId xmlns:a16="http://schemas.microsoft.com/office/drawing/2014/main" id="{707F80E3-9CE0-9E41-A891-701E30CCDE7B}"/>
                      </a:ext>
                    </a:extLst>
                  </p:cNvPr>
                  <p:cNvSpPr txBox="1"/>
                  <p:nvPr/>
                </p:nvSpPr>
                <p:spPr>
                  <a:xfrm>
                    <a:off x="2789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4</a:t>
                    </a:r>
                  </a:p>
                </p:txBody>
              </p:sp>
              <p:sp>
                <p:nvSpPr>
                  <p:cNvPr id="89" name="Freeform 32">
                    <a:extLst>
                      <a:ext uri="{FF2B5EF4-FFF2-40B4-BE49-F238E27FC236}">
                        <a16:creationId xmlns:a16="http://schemas.microsoft.com/office/drawing/2014/main" id="{F877C91C-DB5C-B798-CA48-68BDFA98C714}"/>
                      </a:ext>
                    </a:extLst>
                  </p:cNvPr>
                  <p:cNvSpPr/>
                  <p:nvPr/>
                </p:nvSpPr>
                <p:spPr>
                  <a:xfrm>
                    <a:off x="3364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TextBox 53">
                    <a:extLst>
                      <a:ext uri="{FF2B5EF4-FFF2-40B4-BE49-F238E27FC236}">
                        <a16:creationId xmlns:a16="http://schemas.microsoft.com/office/drawing/2014/main" id="{A688E1E6-D5D8-81BA-824A-FA39FFBAFD0B}"/>
                      </a:ext>
                    </a:extLst>
                  </p:cNvPr>
                  <p:cNvSpPr txBox="1"/>
                  <p:nvPr/>
                </p:nvSpPr>
                <p:spPr>
                  <a:xfrm>
                    <a:off x="3381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5</a:t>
                    </a:r>
                  </a:p>
                </p:txBody>
              </p:sp>
              <p:sp>
                <p:nvSpPr>
                  <p:cNvPr id="91" name="Freeform 35">
                    <a:extLst>
                      <a:ext uri="{FF2B5EF4-FFF2-40B4-BE49-F238E27FC236}">
                        <a16:creationId xmlns:a16="http://schemas.microsoft.com/office/drawing/2014/main" id="{FC84211F-A2AC-65A5-26AF-CB8423201F04}"/>
                      </a:ext>
                    </a:extLst>
                  </p:cNvPr>
                  <p:cNvSpPr/>
                  <p:nvPr/>
                </p:nvSpPr>
                <p:spPr>
                  <a:xfrm>
                    <a:off x="39538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TextBox 54">
                    <a:extLst>
                      <a:ext uri="{FF2B5EF4-FFF2-40B4-BE49-F238E27FC236}">
                        <a16:creationId xmlns:a16="http://schemas.microsoft.com/office/drawing/2014/main" id="{BEDB146B-EBB3-AD41-8E25-B26121401035}"/>
                      </a:ext>
                    </a:extLst>
                  </p:cNvPr>
                  <p:cNvSpPr txBox="1"/>
                  <p:nvPr/>
                </p:nvSpPr>
                <p:spPr>
                  <a:xfrm>
                    <a:off x="39684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6</a:t>
                    </a:r>
                  </a:p>
                </p:txBody>
              </p:sp>
              <p:sp>
                <p:nvSpPr>
                  <p:cNvPr id="93" name="Freeform 38">
                    <a:extLst>
                      <a:ext uri="{FF2B5EF4-FFF2-40B4-BE49-F238E27FC236}">
                        <a16:creationId xmlns:a16="http://schemas.microsoft.com/office/drawing/2014/main" id="{71A3498C-99A4-24C6-8B60-B96BED9418C4}"/>
                      </a:ext>
                    </a:extLst>
                  </p:cNvPr>
                  <p:cNvSpPr/>
                  <p:nvPr/>
                </p:nvSpPr>
                <p:spPr>
                  <a:xfrm>
                    <a:off x="4543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TextBox 55">
                    <a:extLst>
                      <a:ext uri="{FF2B5EF4-FFF2-40B4-BE49-F238E27FC236}">
                        <a16:creationId xmlns:a16="http://schemas.microsoft.com/office/drawing/2014/main" id="{EAC645C0-3CBA-084C-05A3-6FAC0BAD0316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7</a:t>
                    </a:r>
                  </a:p>
                </p:txBody>
              </p:sp>
              <p:sp>
                <p:nvSpPr>
                  <p:cNvPr id="95" name="Freeform 41">
                    <a:extLst>
                      <a:ext uri="{FF2B5EF4-FFF2-40B4-BE49-F238E27FC236}">
                        <a16:creationId xmlns:a16="http://schemas.microsoft.com/office/drawing/2014/main" id="{925B794C-F422-BCC0-C6A2-9E638881822A}"/>
                      </a:ext>
                    </a:extLst>
                  </p:cNvPr>
                  <p:cNvSpPr/>
                  <p:nvPr/>
                </p:nvSpPr>
                <p:spPr>
                  <a:xfrm>
                    <a:off x="5132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TextBox 56">
                    <a:extLst>
                      <a:ext uri="{FF2B5EF4-FFF2-40B4-BE49-F238E27FC236}">
                        <a16:creationId xmlns:a16="http://schemas.microsoft.com/office/drawing/2014/main" id="{3602D6D9-BB68-3C0B-63CD-94C68189D9F8}"/>
                      </a:ext>
                    </a:extLst>
                  </p:cNvPr>
                  <p:cNvSpPr txBox="1"/>
                  <p:nvPr/>
                </p:nvSpPr>
                <p:spPr>
                  <a:xfrm>
                    <a:off x="5146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8</a:t>
                    </a:r>
                  </a:p>
                </p:txBody>
              </p:sp>
              <p:sp>
                <p:nvSpPr>
                  <p:cNvPr id="97" name="Freeform 44">
                    <a:extLst>
                      <a:ext uri="{FF2B5EF4-FFF2-40B4-BE49-F238E27FC236}">
                        <a16:creationId xmlns:a16="http://schemas.microsoft.com/office/drawing/2014/main" id="{E57E08D5-1FA5-49D0-4B93-7B0864CF8407}"/>
                      </a:ext>
                    </a:extLst>
                  </p:cNvPr>
                  <p:cNvSpPr/>
                  <p:nvPr/>
                </p:nvSpPr>
                <p:spPr>
                  <a:xfrm>
                    <a:off x="5721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TextBox 57">
                    <a:extLst>
                      <a:ext uri="{FF2B5EF4-FFF2-40B4-BE49-F238E27FC236}">
                        <a16:creationId xmlns:a16="http://schemas.microsoft.com/office/drawing/2014/main" id="{BB4BF8D1-45C6-EDBE-13B0-815B46E76868}"/>
                      </a:ext>
                    </a:extLst>
                  </p:cNvPr>
                  <p:cNvSpPr txBox="1"/>
                  <p:nvPr/>
                </p:nvSpPr>
                <p:spPr>
                  <a:xfrm>
                    <a:off x="5738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9</a:t>
                    </a:r>
                  </a:p>
                </p:txBody>
              </p:sp>
              <p:sp>
                <p:nvSpPr>
                  <p:cNvPr id="99" name="Freeform 47">
                    <a:extLst>
                      <a:ext uri="{FF2B5EF4-FFF2-40B4-BE49-F238E27FC236}">
                        <a16:creationId xmlns:a16="http://schemas.microsoft.com/office/drawing/2014/main" id="{1EE38B87-EDF8-285C-D030-8CCA8CB6091A}"/>
                      </a:ext>
                    </a:extLst>
                  </p:cNvPr>
                  <p:cNvSpPr/>
                  <p:nvPr/>
                </p:nvSpPr>
                <p:spPr>
                  <a:xfrm>
                    <a:off x="6310854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TextBox 58">
                    <a:extLst>
                      <a:ext uri="{FF2B5EF4-FFF2-40B4-BE49-F238E27FC236}">
                        <a16:creationId xmlns:a16="http://schemas.microsoft.com/office/drawing/2014/main" id="{B8DA776C-A24F-BF68-7FD6-26CEC933D178}"/>
                      </a:ext>
                    </a:extLst>
                  </p:cNvPr>
                  <p:cNvSpPr txBox="1"/>
                  <p:nvPr/>
                </p:nvSpPr>
                <p:spPr>
                  <a:xfrm>
                    <a:off x="6323117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dirty="0">
                        <a:solidFill>
                          <a:srgbClr val="000000"/>
                        </a:solidFill>
                        <a:latin typeface="Noto Sans"/>
                      </a:rPr>
                      <a:t>10</a:t>
                    </a:r>
                  </a:p>
                </p:txBody>
              </p:sp>
            </p:grp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4390EE94-1BCE-EA6C-CDE8-959548B43C51}"/>
                  </a:ext>
                </a:extLst>
              </p:cNvPr>
              <p:cNvGrpSpPr/>
              <p:nvPr/>
            </p:nvGrpSpPr>
            <p:grpSpPr>
              <a:xfrm>
                <a:off x="677295" y="5648795"/>
                <a:ext cx="6205410" cy="802404"/>
                <a:chOff x="677295" y="5648795"/>
                <a:chExt cx="6205410" cy="802404"/>
              </a:xfrm>
            </p:grpSpPr>
            <p:sp>
              <p:nvSpPr>
                <p:cNvPr id="141" name="TextBox 141"/>
                <p:cNvSpPr txBox="1"/>
                <p:nvPr/>
              </p:nvSpPr>
              <p:spPr>
                <a:xfrm>
                  <a:off x="677295" y="5648795"/>
                  <a:ext cx="6205410" cy="3473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4"/>
                    </a:lnSpc>
                    <a:spcBef>
                      <a:spcPct val="0"/>
                    </a:spcBef>
                  </a:pPr>
                  <a:r>
                    <a:rPr lang="en-US" sz="1149" u="none" strike="noStrike" dirty="0">
                      <a:solidFill>
                        <a:srgbClr val="000000"/>
                      </a:solidFill>
                      <a:latin typeface="Noto Sans"/>
                    </a:rPr>
                    <a:t>04. The availability of teaching aids, such as charts, posters, and educational materials, enhances the learning process.</a:t>
                  </a:r>
                </a:p>
              </p:txBody>
            </p: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8764BDA9-F4A4-A538-B848-74C971203DC0}"/>
                    </a:ext>
                  </a:extLst>
                </p:cNvPr>
                <p:cNvGrpSpPr/>
                <p:nvPr/>
              </p:nvGrpSpPr>
              <p:grpSpPr>
                <a:xfrm>
                  <a:off x="1007605" y="6207276"/>
                  <a:ext cx="5544791" cy="243923"/>
                  <a:chOff x="1007605" y="3035681"/>
                  <a:chExt cx="5544791" cy="243923"/>
                </a:xfrm>
              </p:grpSpPr>
              <p:sp>
                <p:nvSpPr>
                  <p:cNvPr id="103" name="Freeform 20">
                    <a:extLst>
                      <a:ext uri="{FF2B5EF4-FFF2-40B4-BE49-F238E27FC236}">
                        <a16:creationId xmlns:a16="http://schemas.microsoft.com/office/drawing/2014/main" id="{371E4D5C-DC39-F686-623E-7BFFBC7F2B1E}"/>
                      </a:ext>
                    </a:extLst>
                  </p:cNvPr>
                  <p:cNvSpPr/>
                  <p:nvPr/>
                </p:nvSpPr>
                <p:spPr>
                  <a:xfrm>
                    <a:off x="1007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TextBox 49">
                    <a:extLst>
                      <a:ext uri="{FF2B5EF4-FFF2-40B4-BE49-F238E27FC236}">
                        <a16:creationId xmlns:a16="http://schemas.microsoft.com/office/drawing/2014/main" id="{B2D72768-6162-8527-18D4-4F327D290B22}"/>
                      </a:ext>
                    </a:extLst>
                  </p:cNvPr>
                  <p:cNvSpPr txBox="1"/>
                  <p:nvPr/>
                </p:nvSpPr>
                <p:spPr>
                  <a:xfrm>
                    <a:off x="1024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1</a:t>
                    </a:r>
                  </a:p>
                </p:txBody>
              </p:sp>
              <p:sp>
                <p:nvSpPr>
                  <p:cNvPr id="105" name="Freeform 23">
                    <a:extLst>
                      <a:ext uri="{FF2B5EF4-FFF2-40B4-BE49-F238E27FC236}">
                        <a16:creationId xmlns:a16="http://schemas.microsoft.com/office/drawing/2014/main" id="{12A87787-D370-90C5-2B45-761296C8211B}"/>
                      </a:ext>
                    </a:extLst>
                  </p:cNvPr>
                  <p:cNvSpPr/>
                  <p:nvPr/>
                </p:nvSpPr>
                <p:spPr>
                  <a:xfrm>
                    <a:off x="1596855" y="3038062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TextBox 50">
                    <a:extLst>
                      <a:ext uri="{FF2B5EF4-FFF2-40B4-BE49-F238E27FC236}">
                        <a16:creationId xmlns:a16="http://schemas.microsoft.com/office/drawing/2014/main" id="{937EF9B0-FCDE-56A9-2ED4-23E8EDBC2727}"/>
                      </a:ext>
                    </a:extLst>
                  </p:cNvPr>
                  <p:cNvSpPr txBox="1"/>
                  <p:nvPr/>
                </p:nvSpPr>
                <p:spPr>
                  <a:xfrm>
                    <a:off x="1613880" y="3096715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2</a:t>
                    </a:r>
                  </a:p>
                </p:txBody>
              </p:sp>
              <p:sp>
                <p:nvSpPr>
                  <p:cNvPr id="107" name="Freeform 26">
                    <a:extLst>
                      <a:ext uri="{FF2B5EF4-FFF2-40B4-BE49-F238E27FC236}">
                        <a16:creationId xmlns:a16="http://schemas.microsoft.com/office/drawing/2014/main" id="{279442A7-EE94-1B0D-1586-13C61E27BDF7}"/>
                      </a:ext>
                    </a:extLst>
                  </p:cNvPr>
                  <p:cNvSpPr/>
                  <p:nvPr/>
                </p:nvSpPr>
                <p:spPr>
                  <a:xfrm>
                    <a:off x="2186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TextBox 51">
                    <a:extLst>
                      <a:ext uri="{FF2B5EF4-FFF2-40B4-BE49-F238E27FC236}">
                        <a16:creationId xmlns:a16="http://schemas.microsoft.com/office/drawing/2014/main" id="{4C2BD505-1E98-D270-DE67-9118417D196D}"/>
                      </a:ext>
                    </a:extLst>
                  </p:cNvPr>
                  <p:cNvSpPr txBox="1"/>
                  <p:nvPr/>
                </p:nvSpPr>
                <p:spPr>
                  <a:xfrm>
                    <a:off x="2203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3</a:t>
                    </a:r>
                  </a:p>
                </p:txBody>
              </p:sp>
              <p:sp>
                <p:nvSpPr>
                  <p:cNvPr id="109" name="Freeform 29">
                    <a:extLst>
                      <a:ext uri="{FF2B5EF4-FFF2-40B4-BE49-F238E27FC236}">
                        <a16:creationId xmlns:a16="http://schemas.microsoft.com/office/drawing/2014/main" id="{8D8B5249-FDF1-D624-B90C-63B1F6E39274}"/>
                      </a:ext>
                    </a:extLst>
                  </p:cNvPr>
                  <p:cNvSpPr/>
                  <p:nvPr/>
                </p:nvSpPr>
                <p:spPr>
                  <a:xfrm>
                    <a:off x="2775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TextBox 52">
                    <a:extLst>
                      <a:ext uri="{FF2B5EF4-FFF2-40B4-BE49-F238E27FC236}">
                        <a16:creationId xmlns:a16="http://schemas.microsoft.com/office/drawing/2014/main" id="{4973FF79-E969-F827-0286-09C2D926C1B1}"/>
                      </a:ext>
                    </a:extLst>
                  </p:cNvPr>
                  <p:cNvSpPr txBox="1"/>
                  <p:nvPr/>
                </p:nvSpPr>
                <p:spPr>
                  <a:xfrm>
                    <a:off x="2789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4</a:t>
                    </a:r>
                  </a:p>
                </p:txBody>
              </p:sp>
              <p:sp>
                <p:nvSpPr>
                  <p:cNvPr id="111" name="Freeform 32">
                    <a:extLst>
                      <a:ext uri="{FF2B5EF4-FFF2-40B4-BE49-F238E27FC236}">
                        <a16:creationId xmlns:a16="http://schemas.microsoft.com/office/drawing/2014/main" id="{38F48C99-0BEA-1AF3-D6DE-5482C129C2E3}"/>
                      </a:ext>
                    </a:extLst>
                  </p:cNvPr>
                  <p:cNvSpPr/>
                  <p:nvPr/>
                </p:nvSpPr>
                <p:spPr>
                  <a:xfrm>
                    <a:off x="3364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TextBox 53">
                    <a:extLst>
                      <a:ext uri="{FF2B5EF4-FFF2-40B4-BE49-F238E27FC236}">
                        <a16:creationId xmlns:a16="http://schemas.microsoft.com/office/drawing/2014/main" id="{538860BA-32ED-D071-06AA-C9F24B833AED}"/>
                      </a:ext>
                    </a:extLst>
                  </p:cNvPr>
                  <p:cNvSpPr txBox="1"/>
                  <p:nvPr/>
                </p:nvSpPr>
                <p:spPr>
                  <a:xfrm>
                    <a:off x="3381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5</a:t>
                    </a:r>
                  </a:p>
                </p:txBody>
              </p:sp>
              <p:sp>
                <p:nvSpPr>
                  <p:cNvPr id="113" name="Freeform 35">
                    <a:extLst>
                      <a:ext uri="{FF2B5EF4-FFF2-40B4-BE49-F238E27FC236}">
                        <a16:creationId xmlns:a16="http://schemas.microsoft.com/office/drawing/2014/main" id="{4E67192E-CF1F-50FD-E7CC-4E27AE007F62}"/>
                      </a:ext>
                    </a:extLst>
                  </p:cNvPr>
                  <p:cNvSpPr/>
                  <p:nvPr/>
                </p:nvSpPr>
                <p:spPr>
                  <a:xfrm>
                    <a:off x="39538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TextBox 54">
                    <a:extLst>
                      <a:ext uri="{FF2B5EF4-FFF2-40B4-BE49-F238E27FC236}">
                        <a16:creationId xmlns:a16="http://schemas.microsoft.com/office/drawing/2014/main" id="{F6A63069-12EE-FD84-5FA5-8AEFF02FB7B4}"/>
                      </a:ext>
                    </a:extLst>
                  </p:cNvPr>
                  <p:cNvSpPr txBox="1"/>
                  <p:nvPr/>
                </p:nvSpPr>
                <p:spPr>
                  <a:xfrm>
                    <a:off x="39684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6</a:t>
                    </a:r>
                  </a:p>
                </p:txBody>
              </p:sp>
              <p:sp>
                <p:nvSpPr>
                  <p:cNvPr id="115" name="Freeform 38">
                    <a:extLst>
                      <a:ext uri="{FF2B5EF4-FFF2-40B4-BE49-F238E27FC236}">
                        <a16:creationId xmlns:a16="http://schemas.microsoft.com/office/drawing/2014/main" id="{C57AF98F-9901-0333-1AC6-5ECAC8992BF8}"/>
                      </a:ext>
                    </a:extLst>
                  </p:cNvPr>
                  <p:cNvSpPr/>
                  <p:nvPr/>
                </p:nvSpPr>
                <p:spPr>
                  <a:xfrm>
                    <a:off x="4543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TextBox 55">
                    <a:extLst>
                      <a:ext uri="{FF2B5EF4-FFF2-40B4-BE49-F238E27FC236}">
                        <a16:creationId xmlns:a16="http://schemas.microsoft.com/office/drawing/2014/main" id="{48040150-BFDD-BA83-AC29-33B37AED71BD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7</a:t>
                    </a:r>
                  </a:p>
                </p:txBody>
              </p:sp>
              <p:sp>
                <p:nvSpPr>
                  <p:cNvPr id="117" name="Freeform 41">
                    <a:extLst>
                      <a:ext uri="{FF2B5EF4-FFF2-40B4-BE49-F238E27FC236}">
                        <a16:creationId xmlns:a16="http://schemas.microsoft.com/office/drawing/2014/main" id="{873A1E6E-5A20-2BC8-352A-A734CEC3FEA5}"/>
                      </a:ext>
                    </a:extLst>
                  </p:cNvPr>
                  <p:cNvSpPr/>
                  <p:nvPr/>
                </p:nvSpPr>
                <p:spPr>
                  <a:xfrm>
                    <a:off x="5132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TextBox 56">
                    <a:extLst>
                      <a:ext uri="{FF2B5EF4-FFF2-40B4-BE49-F238E27FC236}">
                        <a16:creationId xmlns:a16="http://schemas.microsoft.com/office/drawing/2014/main" id="{8C9B30C7-59BF-C7A8-CE21-D9DAE77E9F8B}"/>
                      </a:ext>
                    </a:extLst>
                  </p:cNvPr>
                  <p:cNvSpPr txBox="1"/>
                  <p:nvPr/>
                </p:nvSpPr>
                <p:spPr>
                  <a:xfrm>
                    <a:off x="5146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8</a:t>
                    </a:r>
                  </a:p>
                </p:txBody>
              </p:sp>
              <p:sp>
                <p:nvSpPr>
                  <p:cNvPr id="119" name="Freeform 44">
                    <a:extLst>
                      <a:ext uri="{FF2B5EF4-FFF2-40B4-BE49-F238E27FC236}">
                        <a16:creationId xmlns:a16="http://schemas.microsoft.com/office/drawing/2014/main" id="{18EBB599-08CF-3CCC-2958-EB18784C1F77}"/>
                      </a:ext>
                    </a:extLst>
                  </p:cNvPr>
                  <p:cNvSpPr/>
                  <p:nvPr/>
                </p:nvSpPr>
                <p:spPr>
                  <a:xfrm>
                    <a:off x="5721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TextBox 57">
                    <a:extLst>
                      <a:ext uri="{FF2B5EF4-FFF2-40B4-BE49-F238E27FC236}">
                        <a16:creationId xmlns:a16="http://schemas.microsoft.com/office/drawing/2014/main" id="{594ED103-E524-83BD-5CE3-F9ACD502FCB5}"/>
                      </a:ext>
                    </a:extLst>
                  </p:cNvPr>
                  <p:cNvSpPr txBox="1"/>
                  <p:nvPr/>
                </p:nvSpPr>
                <p:spPr>
                  <a:xfrm>
                    <a:off x="5738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9</a:t>
                    </a:r>
                  </a:p>
                </p:txBody>
              </p:sp>
              <p:sp>
                <p:nvSpPr>
                  <p:cNvPr id="121" name="Freeform 47">
                    <a:extLst>
                      <a:ext uri="{FF2B5EF4-FFF2-40B4-BE49-F238E27FC236}">
                        <a16:creationId xmlns:a16="http://schemas.microsoft.com/office/drawing/2014/main" id="{30A7031B-83DF-A86F-6E97-47ED945FF153}"/>
                      </a:ext>
                    </a:extLst>
                  </p:cNvPr>
                  <p:cNvSpPr/>
                  <p:nvPr/>
                </p:nvSpPr>
                <p:spPr>
                  <a:xfrm>
                    <a:off x="6310854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TextBox 58">
                    <a:extLst>
                      <a:ext uri="{FF2B5EF4-FFF2-40B4-BE49-F238E27FC236}">
                        <a16:creationId xmlns:a16="http://schemas.microsoft.com/office/drawing/2014/main" id="{CBA7135C-5830-69C6-FFD7-4F0FF1A1A3A9}"/>
                      </a:ext>
                    </a:extLst>
                  </p:cNvPr>
                  <p:cNvSpPr txBox="1"/>
                  <p:nvPr/>
                </p:nvSpPr>
                <p:spPr>
                  <a:xfrm>
                    <a:off x="6323117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dirty="0">
                        <a:solidFill>
                          <a:srgbClr val="000000"/>
                        </a:solidFill>
                        <a:latin typeface="Noto Sans"/>
                      </a:rPr>
                      <a:t>10</a:t>
                    </a:r>
                  </a:p>
                </p:txBody>
              </p:sp>
            </p:grp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343256D4-8534-C886-C25F-980A7640EC1D}"/>
                  </a:ext>
                </a:extLst>
              </p:cNvPr>
              <p:cNvGrpSpPr/>
              <p:nvPr/>
            </p:nvGrpSpPr>
            <p:grpSpPr>
              <a:xfrm>
                <a:off x="677295" y="6705993"/>
                <a:ext cx="6205410" cy="802405"/>
                <a:chOff x="677295" y="6705993"/>
                <a:chExt cx="6205410" cy="802405"/>
              </a:xfrm>
            </p:grpSpPr>
            <p:sp>
              <p:nvSpPr>
                <p:cNvPr id="182" name="TextBox 182"/>
                <p:cNvSpPr txBox="1"/>
                <p:nvPr/>
              </p:nvSpPr>
              <p:spPr>
                <a:xfrm>
                  <a:off x="677295" y="6705993"/>
                  <a:ext cx="6205410" cy="3473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4"/>
                    </a:lnSpc>
                    <a:spcBef>
                      <a:spcPct val="0"/>
                    </a:spcBef>
                  </a:pPr>
                  <a:r>
                    <a:rPr lang="en-US" sz="1149" u="none" strike="noStrike" dirty="0">
                      <a:solidFill>
                        <a:srgbClr val="000000"/>
                      </a:solidFill>
                      <a:latin typeface="Noto Sans"/>
                    </a:rPr>
                    <a:t>05. The cleanliness and overall maintenance of the classroom meet expectations, contributing to a positive and hygienic learning environment.</a:t>
                  </a:r>
                </a:p>
              </p:txBody>
            </p: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591310FC-58F5-8D32-5F80-F9B90DB734F7}"/>
                    </a:ext>
                  </a:extLst>
                </p:cNvPr>
                <p:cNvGrpSpPr/>
                <p:nvPr/>
              </p:nvGrpSpPr>
              <p:grpSpPr>
                <a:xfrm>
                  <a:off x="1007605" y="7264475"/>
                  <a:ext cx="5544791" cy="243923"/>
                  <a:chOff x="1007605" y="3035681"/>
                  <a:chExt cx="5544791" cy="243923"/>
                </a:xfrm>
              </p:grpSpPr>
              <p:sp>
                <p:nvSpPr>
                  <p:cNvPr id="124" name="Freeform 20">
                    <a:extLst>
                      <a:ext uri="{FF2B5EF4-FFF2-40B4-BE49-F238E27FC236}">
                        <a16:creationId xmlns:a16="http://schemas.microsoft.com/office/drawing/2014/main" id="{BE41F020-EA8B-37AC-7B0A-89D2DF93A339}"/>
                      </a:ext>
                    </a:extLst>
                  </p:cNvPr>
                  <p:cNvSpPr/>
                  <p:nvPr/>
                </p:nvSpPr>
                <p:spPr>
                  <a:xfrm>
                    <a:off x="1007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TextBox 49">
                    <a:extLst>
                      <a:ext uri="{FF2B5EF4-FFF2-40B4-BE49-F238E27FC236}">
                        <a16:creationId xmlns:a16="http://schemas.microsoft.com/office/drawing/2014/main" id="{47212FEF-B51D-22F5-386E-560B718C37A1}"/>
                      </a:ext>
                    </a:extLst>
                  </p:cNvPr>
                  <p:cNvSpPr txBox="1"/>
                  <p:nvPr/>
                </p:nvSpPr>
                <p:spPr>
                  <a:xfrm>
                    <a:off x="1024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1</a:t>
                    </a:r>
                  </a:p>
                </p:txBody>
              </p:sp>
              <p:sp>
                <p:nvSpPr>
                  <p:cNvPr id="126" name="Freeform 23">
                    <a:extLst>
                      <a:ext uri="{FF2B5EF4-FFF2-40B4-BE49-F238E27FC236}">
                        <a16:creationId xmlns:a16="http://schemas.microsoft.com/office/drawing/2014/main" id="{BA0ECEBD-BD40-03C1-85BE-E76C9CEECDCA}"/>
                      </a:ext>
                    </a:extLst>
                  </p:cNvPr>
                  <p:cNvSpPr/>
                  <p:nvPr/>
                </p:nvSpPr>
                <p:spPr>
                  <a:xfrm>
                    <a:off x="1596855" y="3038062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TextBox 50">
                    <a:extLst>
                      <a:ext uri="{FF2B5EF4-FFF2-40B4-BE49-F238E27FC236}">
                        <a16:creationId xmlns:a16="http://schemas.microsoft.com/office/drawing/2014/main" id="{64A07C7C-966D-E14C-6523-B57015453E3C}"/>
                      </a:ext>
                    </a:extLst>
                  </p:cNvPr>
                  <p:cNvSpPr txBox="1"/>
                  <p:nvPr/>
                </p:nvSpPr>
                <p:spPr>
                  <a:xfrm>
                    <a:off x="1613880" y="3096715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2</a:t>
                    </a:r>
                  </a:p>
                </p:txBody>
              </p:sp>
              <p:sp>
                <p:nvSpPr>
                  <p:cNvPr id="128" name="Freeform 26">
                    <a:extLst>
                      <a:ext uri="{FF2B5EF4-FFF2-40B4-BE49-F238E27FC236}">
                        <a16:creationId xmlns:a16="http://schemas.microsoft.com/office/drawing/2014/main" id="{C4BDD0A3-E04C-BCAE-F771-DBA799FAA471}"/>
                      </a:ext>
                    </a:extLst>
                  </p:cNvPr>
                  <p:cNvSpPr/>
                  <p:nvPr/>
                </p:nvSpPr>
                <p:spPr>
                  <a:xfrm>
                    <a:off x="2186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TextBox 51">
                    <a:extLst>
                      <a:ext uri="{FF2B5EF4-FFF2-40B4-BE49-F238E27FC236}">
                        <a16:creationId xmlns:a16="http://schemas.microsoft.com/office/drawing/2014/main" id="{158D80ED-E454-E961-1DAB-04641C258BFE}"/>
                      </a:ext>
                    </a:extLst>
                  </p:cNvPr>
                  <p:cNvSpPr txBox="1"/>
                  <p:nvPr/>
                </p:nvSpPr>
                <p:spPr>
                  <a:xfrm>
                    <a:off x="2203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3</a:t>
                    </a:r>
                  </a:p>
                </p:txBody>
              </p:sp>
              <p:sp>
                <p:nvSpPr>
                  <p:cNvPr id="130" name="Freeform 29">
                    <a:extLst>
                      <a:ext uri="{FF2B5EF4-FFF2-40B4-BE49-F238E27FC236}">
                        <a16:creationId xmlns:a16="http://schemas.microsoft.com/office/drawing/2014/main" id="{1A3A0047-CD87-4774-1762-E8A924C877ED}"/>
                      </a:ext>
                    </a:extLst>
                  </p:cNvPr>
                  <p:cNvSpPr/>
                  <p:nvPr/>
                </p:nvSpPr>
                <p:spPr>
                  <a:xfrm>
                    <a:off x="2775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TextBox 52">
                    <a:extLst>
                      <a:ext uri="{FF2B5EF4-FFF2-40B4-BE49-F238E27FC236}">
                        <a16:creationId xmlns:a16="http://schemas.microsoft.com/office/drawing/2014/main" id="{430DA796-8375-C7E2-E0B1-927C7CAA6908}"/>
                      </a:ext>
                    </a:extLst>
                  </p:cNvPr>
                  <p:cNvSpPr txBox="1"/>
                  <p:nvPr/>
                </p:nvSpPr>
                <p:spPr>
                  <a:xfrm>
                    <a:off x="2789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4</a:t>
                    </a:r>
                  </a:p>
                </p:txBody>
              </p:sp>
              <p:sp>
                <p:nvSpPr>
                  <p:cNvPr id="132" name="Freeform 32">
                    <a:extLst>
                      <a:ext uri="{FF2B5EF4-FFF2-40B4-BE49-F238E27FC236}">
                        <a16:creationId xmlns:a16="http://schemas.microsoft.com/office/drawing/2014/main" id="{AC57DAEA-6CAC-EFCB-AF26-5D4AAE722DFD}"/>
                      </a:ext>
                    </a:extLst>
                  </p:cNvPr>
                  <p:cNvSpPr/>
                  <p:nvPr/>
                </p:nvSpPr>
                <p:spPr>
                  <a:xfrm>
                    <a:off x="3364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TextBox 53">
                    <a:extLst>
                      <a:ext uri="{FF2B5EF4-FFF2-40B4-BE49-F238E27FC236}">
                        <a16:creationId xmlns:a16="http://schemas.microsoft.com/office/drawing/2014/main" id="{1200C81C-C7C8-842F-5FDC-00CBF1175B2F}"/>
                      </a:ext>
                    </a:extLst>
                  </p:cNvPr>
                  <p:cNvSpPr txBox="1"/>
                  <p:nvPr/>
                </p:nvSpPr>
                <p:spPr>
                  <a:xfrm>
                    <a:off x="3381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5</a:t>
                    </a:r>
                  </a:p>
                </p:txBody>
              </p:sp>
              <p:sp>
                <p:nvSpPr>
                  <p:cNvPr id="134" name="Freeform 35">
                    <a:extLst>
                      <a:ext uri="{FF2B5EF4-FFF2-40B4-BE49-F238E27FC236}">
                        <a16:creationId xmlns:a16="http://schemas.microsoft.com/office/drawing/2014/main" id="{36E33C42-98FB-B976-BEC2-37214595844F}"/>
                      </a:ext>
                    </a:extLst>
                  </p:cNvPr>
                  <p:cNvSpPr/>
                  <p:nvPr/>
                </p:nvSpPr>
                <p:spPr>
                  <a:xfrm>
                    <a:off x="39538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TextBox 54">
                    <a:extLst>
                      <a:ext uri="{FF2B5EF4-FFF2-40B4-BE49-F238E27FC236}">
                        <a16:creationId xmlns:a16="http://schemas.microsoft.com/office/drawing/2014/main" id="{200F810D-0E4E-0FE3-CED2-6D94928DB973}"/>
                      </a:ext>
                    </a:extLst>
                  </p:cNvPr>
                  <p:cNvSpPr txBox="1"/>
                  <p:nvPr/>
                </p:nvSpPr>
                <p:spPr>
                  <a:xfrm>
                    <a:off x="39684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6</a:t>
                    </a:r>
                  </a:p>
                </p:txBody>
              </p:sp>
              <p:sp>
                <p:nvSpPr>
                  <p:cNvPr id="136" name="Freeform 38">
                    <a:extLst>
                      <a:ext uri="{FF2B5EF4-FFF2-40B4-BE49-F238E27FC236}">
                        <a16:creationId xmlns:a16="http://schemas.microsoft.com/office/drawing/2014/main" id="{4BD4CB2E-4D7B-24C0-4FF9-917FA0F7CCE9}"/>
                      </a:ext>
                    </a:extLst>
                  </p:cNvPr>
                  <p:cNvSpPr/>
                  <p:nvPr/>
                </p:nvSpPr>
                <p:spPr>
                  <a:xfrm>
                    <a:off x="4543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TextBox 55">
                    <a:extLst>
                      <a:ext uri="{FF2B5EF4-FFF2-40B4-BE49-F238E27FC236}">
                        <a16:creationId xmlns:a16="http://schemas.microsoft.com/office/drawing/2014/main" id="{D399E53C-385F-351A-88CA-679DDD78B6FA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7</a:t>
                    </a:r>
                  </a:p>
                </p:txBody>
              </p:sp>
              <p:sp>
                <p:nvSpPr>
                  <p:cNvPr id="138" name="Freeform 41">
                    <a:extLst>
                      <a:ext uri="{FF2B5EF4-FFF2-40B4-BE49-F238E27FC236}">
                        <a16:creationId xmlns:a16="http://schemas.microsoft.com/office/drawing/2014/main" id="{2BF0E572-CE44-E645-29DE-74FA96FD3A41}"/>
                      </a:ext>
                    </a:extLst>
                  </p:cNvPr>
                  <p:cNvSpPr/>
                  <p:nvPr/>
                </p:nvSpPr>
                <p:spPr>
                  <a:xfrm>
                    <a:off x="5132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TextBox 56">
                    <a:extLst>
                      <a:ext uri="{FF2B5EF4-FFF2-40B4-BE49-F238E27FC236}">
                        <a16:creationId xmlns:a16="http://schemas.microsoft.com/office/drawing/2014/main" id="{0E563E9E-B394-09C7-809C-2EE1C9D85969}"/>
                      </a:ext>
                    </a:extLst>
                  </p:cNvPr>
                  <p:cNvSpPr txBox="1"/>
                  <p:nvPr/>
                </p:nvSpPr>
                <p:spPr>
                  <a:xfrm>
                    <a:off x="5146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8</a:t>
                    </a:r>
                  </a:p>
                </p:txBody>
              </p:sp>
              <p:sp>
                <p:nvSpPr>
                  <p:cNvPr id="140" name="Freeform 44">
                    <a:extLst>
                      <a:ext uri="{FF2B5EF4-FFF2-40B4-BE49-F238E27FC236}">
                        <a16:creationId xmlns:a16="http://schemas.microsoft.com/office/drawing/2014/main" id="{C4B93931-C062-0E3A-932E-AF15D6C30EF5}"/>
                      </a:ext>
                    </a:extLst>
                  </p:cNvPr>
                  <p:cNvSpPr/>
                  <p:nvPr/>
                </p:nvSpPr>
                <p:spPr>
                  <a:xfrm>
                    <a:off x="5721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TextBox 57">
                    <a:extLst>
                      <a:ext uri="{FF2B5EF4-FFF2-40B4-BE49-F238E27FC236}">
                        <a16:creationId xmlns:a16="http://schemas.microsoft.com/office/drawing/2014/main" id="{5AA16BA6-24CF-189E-9F90-4EA01CC1FE0F}"/>
                      </a:ext>
                    </a:extLst>
                  </p:cNvPr>
                  <p:cNvSpPr txBox="1"/>
                  <p:nvPr/>
                </p:nvSpPr>
                <p:spPr>
                  <a:xfrm>
                    <a:off x="5738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9</a:t>
                    </a:r>
                  </a:p>
                </p:txBody>
              </p:sp>
              <p:sp>
                <p:nvSpPr>
                  <p:cNvPr id="143" name="Freeform 47">
                    <a:extLst>
                      <a:ext uri="{FF2B5EF4-FFF2-40B4-BE49-F238E27FC236}">
                        <a16:creationId xmlns:a16="http://schemas.microsoft.com/office/drawing/2014/main" id="{BE48BC5A-CFFC-646B-D002-4DE1D231CC5D}"/>
                      </a:ext>
                    </a:extLst>
                  </p:cNvPr>
                  <p:cNvSpPr/>
                  <p:nvPr/>
                </p:nvSpPr>
                <p:spPr>
                  <a:xfrm>
                    <a:off x="6310854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TextBox 58">
                    <a:extLst>
                      <a:ext uri="{FF2B5EF4-FFF2-40B4-BE49-F238E27FC236}">
                        <a16:creationId xmlns:a16="http://schemas.microsoft.com/office/drawing/2014/main" id="{1FAE9117-F42B-3CEE-F4E2-C6112B2F3A54}"/>
                      </a:ext>
                    </a:extLst>
                  </p:cNvPr>
                  <p:cNvSpPr txBox="1"/>
                  <p:nvPr/>
                </p:nvSpPr>
                <p:spPr>
                  <a:xfrm>
                    <a:off x="6323117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dirty="0">
                        <a:solidFill>
                          <a:srgbClr val="000000"/>
                        </a:solidFill>
                        <a:latin typeface="Noto Sans"/>
                      </a:rPr>
                      <a:t>10</a:t>
                    </a:r>
                  </a:p>
                </p:txBody>
              </p:sp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43A498AD-950E-6C75-1DC7-E9C6CE2D6B0E}"/>
                  </a:ext>
                </a:extLst>
              </p:cNvPr>
              <p:cNvGrpSpPr/>
              <p:nvPr/>
            </p:nvGrpSpPr>
            <p:grpSpPr>
              <a:xfrm>
                <a:off x="677295" y="7763192"/>
                <a:ext cx="6205410" cy="802404"/>
                <a:chOff x="677295" y="7763192"/>
                <a:chExt cx="6205410" cy="802404"/>
              </a:xfrm>
            </p:grpSpPr>
            <p:sp>
              <p:nvSpPr>
                <p:cNvPr id="223" name="TextBox 223"/>
                <p:cNvSpPr txBox="1"/>
                <p:nvPr/>
              </p:nvSpPr>
              <p:spPr>
                <a:xfrm>
                  <a:off x="677295" y="7763192"/>
                  <a:ext cx="6205410" cy="3473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94"/>
                    </a:lnSpc>
                    <a:spcBef>
                      <a:spcPct val="0"/>
                    </a:spcBef>
                  </a:pPr>
                  <a:r>
                    <a:rPr lang="en-US" sz="1149" u="none" strike="noStrike" dirty="0">
                      <a:solidFill>
                        <a:srgbClr val="000000"/>
                      </a:solidFill>
                      <a:latin typeface="Noto Sans"/>
                    </a:rPr>
                    <a:t>06. The layout and design of the classroom promote engagement and interaction among students.</a:t>
                  </a:r>
                </a:p>
              </p:txBody>
            </p: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AD73BAAC-66D3-16A2-D630-6853AE2605F7}"/>
                    </a:ext>
                  </a:extLst>
                </p:cNvPr>
                <p:cNvGrpSpPr/>
                <p:nvPr/>
              </p:nvGrpSpPr>
              <p:grpSpPr>
                <a:xfrm>
                  <a:off x="1007605" y="8321673"/>
                  <a:ext cx="5544791" cy="243923"/>
                  <a:chOff x="1007605" y="3035681"/>
                  <a:chExt cx="5544791" cy="243923"/>
                </a:xfrm>
              </p:grpSpPr>
              <p:sp>
                <p:nvSpPr>
                  <p:cNvPr id="146" name="Freeform 20">
                    <a:extLst>
                      <a:ext uri="{FF2B5EF4-FFF2-40B4-BE49-F238E27FC236}">
                        <a16:creationId xmlns:a16="http://schemas.microsoft.com/office/drawing/2014/main" id="{162E34FE-8074-8F45-6139-619F4A00BD59}"/>
                      </a:ext>
                    </a:extLst>
                  </p:cNvPr>
                  <p:cNvSpPr/>
                  <p:nvPr/>
                </p:nvSpPr>
                <p:spPr>
                  <a:xfrm>
                    <a:off x="1007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TextBox 49">
                    <a:extLst>
                      <a:ext uri="{FF2B5EF4-FFF2-40B4-BE49-F238E27FC236}">
                        <a16:creationId xmlns:a16="http://schemas.microsoft.com/office/drawing/2014/main" id="{949A31B0-6F8F-204D-7268-8B761EE64081}"/>
                      </a:ext>
                    </a:extLst>
                  </p:cNvPr>
                  <p:cNvSpPr txBox="1"/>
                  <p:nvPr/>
                </p:nvSpPr>
                <p:spPr>
                  <a:xfrm>
                    <a:off x="1024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1</a:t>
                    </a:r>
                  </a:p>
                </p:txBody>
              </p:sp>
              <p:sp>
                <p:nvSpPr>
                  <p:cNvPr id="148" name="Freeform 23">
                    <a:extLst>
                      <a:ext uri="{FF2B5EF4-FFF2-40B4-BE49-F238E27FC236}">
                        <a16:creationId xmlns:a16="http://schemas.microsoft.com/office/drawing/2014/main" id="{5762C600-E814-4F55-06DD-2A1ABCD896A7}"/>
                      </a:ext>
                    </a:extLst>
                  </p:cNvPr>
                  <p:cNvSpPr/>
                  <p:nvPr/>
                </p:nvSpPr>
                <p:spPr>
                  <a:xfrm>
                    <a:off x="1596855" y="3038062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TextBox 50">
                    <a:extLst>
                      <a:ext uri="{FF2B5EF4-FFF2-40B4-BE49-F238E27FC236}">
                        <a16:creationId xmlns:a16="http://schemas.microsoft.com/office/drawing/2014/main" id="{6B7888C7-73AC-4585-0A38-9946D8FEAA64}"/>
                      </a:ext>
                    </a:extLst>
                  </p:cNvPr>
                  <p:cNvSpPr txBox="1"/>
                  <p:nvPr/>
                </p:nvSpPr>
                <p:spPr>
                  <a:xfrm>
                    <a:off x="1613880" y="3096715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2</a:t>
                    </a:r>
                  </a:p>
                </p:txBody>
              </p:sp>
              <p:sp>
                <p:nvSpPr>
                  <p:cNvPr id="150" name="Freeform 26">
                    <a:extLst>
                      <a:ext uri="{FF2B5EF4-FFF2-40B4-BE49-F238E27FC236}">
                        <a16:creationId xmlns:a16="http://schemas.microsoft.com/office/drawing/2014/main" id="{C3DDC85A-98C8-9708-C3EA-0378D355C94D}"/>
                      </a:ext>
                    </a:extLst>
                  </p:cNvPr>
                  <p:cNvSpPr/>
                  <p:nvPr/>
                </p:nvSpPr>
                <p:spPr>
                  <a:xfrm>
                    <a:off x="2186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TextBox 51">
                    <a:extLst>
                      <a:ext uri="{FF2B5EF4-FFF2-40B4-BE49-F238E27FC236}">
                        <a16:creationId xmlns:a16="http://schemas.microsoft.com/office/drawing/2014/main" id="{AF18F24B-8550-097C-9949-558DF752E613}"/>
                      </a:ext>
                    </a:extLst>
                  </p:cNvPr>
                  <p:cNvSpPr txBox="1"/>
                  <p:nvPr/>
                </p:nvSpPr>
                <p:spPr>
                  <a:xfrm>
                    <a:off x="2203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3</a:t>
                    </a:r>
                  </a:p>
                </p:txBody>
              </p:sp>
              <p:sp>
                <p:nvSpPr>
                  <p:cNvPr id="152" name="Freeform 29">
                    <a:extLst>
                      <a:ext uri="{FF2B5EF4-FFF2-40B4-BE49-F238E27FC236}">
                        <a16:creationId xmlns:a16="http://schemas.microsoft.com/office/drawing/2014/main" id="{9077A8E1-FEF7-B47B-BA1A-4118E791C128}"/>
                      </a:ext>
                    </a:extLst>
                  </p:cNvPr>
                  <p:cNvSpPr/>
                  <p:nvPr/>
                </p:nvSpPr>
                <p:spPr>
                  <a:xfrm>
                    <a:off x="2775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TextBox 52">
                    <a:extLst>
                      <a:ext uri="{FF2B5EF4-FFF2-40B4-BE49-F238E27FC236}">
                        <a16:creationId xmlns:a16="http://schemas.microsoft.com/office/drawing/2014/main" id="{6545C168-407A-87F4-CEFB-09389AB6E51A}"/>
                      </a:ext>
                    </a:extLst>
                  </p:cNvPr>
                  <p:cNvSpPr txBox="1"/>
                  <p:nvPr/>
                </p:nvSpPr>
                <p:spPr>
                  <a:xfrm>
                    <a:off x="2789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4</a:t>
                    </a:r>
                  </a:p>
                </p:txBody>
              </p:sp>
              <p:sp>
                <p:nvSpPr>
                  <p:cNvPr id="154" name="Freeform 32">
                    <a:extLst>
                      <a:ext uri="{FF2B5EF4-FFF2-40B4-BE49-F238E27FC236}">
                        <a16:creationId xmlns:a16="http://schemas.microsoft.com/office/drawing/2014/main" id="{E63FEE5B-10F8-1114-6344-98DEE81A290A}"/>
                      </a:ext>
                    </a:extLst>
                  </p:cNvPr>
                  <p:cNvSpPr/>
                  <p:nvPr/>
                </p:nvSpPr>
                <p:spPr>
                  <a:xfrm>
                    <a:off x="3364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TextBox 53">
                    <a:extLst>
                      <a:ext uri="{FF2B5EF4-FFF2-40B4-BE49-F238E27FC236}">
                        <a16:creationId xmlns:a16="http://schemas.microsoft.com/office/drawing/2014/main" id="{312C47ED-811F-F903-EEA3-2804D1D393A3}"/>
                      </a:ext>
                    </a:extLst>
                  </p:cNvPr>
                  <p:cNvSpPr txBox="1"/>
                  <p:nvPr/>
                </p:nvSpPr>
                <p:spPr>
                  <a:xfrm>
                    <a:off x="3381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5</a:t>
                    </a:r>
                  </a:p>
                </p:txBody>
              </p:sp>
              <p:sp>
                <p:nvSpPr>
                  <p:cNvPr id="156" name="Freeform 35">
                    <a:extLst>
                      <a:ext uri="{FF2B5EF4-FFF2-40B4-BE49-F238E27FC236}">
                        <a16:creationId xmlns:a16="http://schemas.microsoft.com/office/drawing/2014/main" id="{D2DBE63F-36D6-CA7C-DB28-8603CD7A4330}"/>
                      </a:ext>
                    </a:extLst>
                  </p:cNvPr>
                  <p:cNvSpPr/>
                  <p:nvPr/>
                </p:nvSpPr>
                <p:spPr>
                  <a:xfrm>
                    <a:off x="39538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TextBox 54">
                    <a:extLst>
                      <a:ext uri="{FF2B5EF4-FFF2-40B4-BE49-F238E27FC236}">
                        <a16:creationId xmlns:a16="http://schemas.microsoft.com/office/drawing/2014/main" id="{8C27C561-3AA8-4C3E-DB20-92A5087F4991}"/>
                      </a:ext>
                    </a:extLst>
                  </p:cNvPr>
                  <p:cNvSpPr txBox="1"/>
                  <p:nvPr/>
                </p:nvSpPr>
                <p:spPr>
                  <a:xfrm>
                    <a:off x="39684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6</a:t>
                    </a:r>
                  </a:p>
                </p:txBody>
              </p:sp>
              <p:sp>
                <p:nvSpPr>
                  <p:cNvPr id="158" name="Freeform 38">
                    <a:extLst>
                      <a:ext uri="{FF2B5EF4-FFF2-40B4-BE49-F238E27FC236}">
                        <a16:creationId xmlns:a16="http://schemas.microsoft.com/office/drawing/2014/main" id="{C61A4E34-BE8D-67A3-EEDF-EC2107670BAF}"/>
                      </a:ext>
                    </a:extLst>
                  </p:cNvPr>
                  <p:cNvSpPr/>
                  <p:nvPr/>
                </p:nvSpPr>
                <p:spPr>
                  <a:xfrm>
                    <a:off x="45431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TextBox 55">
                    <a:extLst>
                      <a:ext uri="{FF2B5EF4-FFF2-40B4-BE49-F238E27FC236}">
                        <a16:creationId xmlns:a16="http://schemas.microsoft.com/office/drawing/2014/main" id="{B1298B4A-859A-7981-E1C4-653AACF11FB8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1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7</a:t>
                    </a:r>
                  </a:p>
                </p:txBody>
              </p:sp>
              <p:sp>
                <p:nvSpPr>
                  <p:cNvPr id="160" name="Freeform 41">
                    <a:extLst>
                      <a:ext uri="{FF2B5EF4-FFF2-40B4-BE49-F238E27FC236}">
                        <a16:creationId xmlns:a16="http://schemas.microsoft.com/office/drawing/2014/main" id="{4BC08210-55F9-98BC-8B0F-ABA6A0EB1C91}"/>
                      </a:ext>
                    </a:extLst>
                  </p:cNvPr>
                  <p:cNvSpPr/>
                  <p:nvPr/>
                </p:nvSpPr>
                <p:spPr>
                  <a:xfrm>
                    <a:off x="513235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TextBox 56">
                    <a:extLst>
                      <a:ext uri="{FF2B5EF4-FFF2-40B4-BE49-F238E27FC236}">
                        <a16:creationId xmlns:a16="http://schemas.microsoft.com/office/drawing/2014/main" id="{B1B3E540-5547-1A22-CAB6-540717E1F49C}"/>
                      </a:ext>
                    </a:extLst>
                  </p:cNvPr>
                  <p:cNvSpPr txBox="1"/>
                  <p:nvPr/>
                </p:nvSpPr>
                <p:spPr>
                  <a:xfrm>
                    <a:off x="5146999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Noto Sans"/>
                      </a:rPr>
                      <a:t>8</a:t>
                    </a:r>
                  </a:p>
                </p:txBody>
              </p:sp>
              <p:sp>
                <p:nvSpPr>
                  <p:cNvPr id="162" name="Freeform 44">
                    <a:extLst>
                      <a:ext uri="{FF2B5EF4-FFF2-40B4-BE49-F238E27FC236}">
                        <a16:creationId xmlns:a16="http://schemas.microsoft.com/office/drawing/2014/main" id="{CB142BC5-DCC4-9DEE-9406-957B35A57DBC}"/>
                      </a:ext>
                    </a:extLst>
                  </p:cNvPr>
                  <p:cNvSpPr/>
                  <p:nvPr/>
                </p:nvSpPr>
                <p:spPr>
                  <a:xfrm>
                    <a:off x="5721605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TextBox 57">
                    <a:extLst>
                      <a:ext uri="{FF2B5EF4-FFF2-40B4-BE49-F238E27FC236}">
                        <a16:creationId xmlns:a16="http://schemas.microsoft.com/office/drawing/2014/main" id="{A3F657AA-22AB-1439-4623-2F4F41C60AE2}"/>
                      </a:ext>
                    </a:extLst>
                  </p:cNvPr>
                  <p:cNvSpPr txBox="1"/>
                  <p:nvPr/>
                </p:nvSpPr>
                <p:spPr>
                  <a:xfrm>
                    <a:off x="5738630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>
                        <a:solidFill>
                          <a:srgbClr val="000000"/>
                        </a:solidFill>
                        <a:latin typeface="Noto Sans"/>
                      </a:rPr>
                      <a:t>9</a:t>
                    </a:r>
                  </a:p>
                </p:txBody>
              </p:sp>
              <p:sp>
                <p:nvSpPr>
                  <p:cNvPr id="164" name="Freeform 47">
                    <a:extLst>
                      <a:ext uri="{FF2B5EF4-FFF2-40B4-BE49-F238E27FC236}">
                        <a16:creationId xmlns:a16="http://schemas.microsoft.com/office/drawing/2014/main" id="{70AA9FFC-1592-B1B5-1BE7-106F0FB0C3EB}"/>
                      </a:ext>
                    </a:extLst>
                  </p:cNvPr>
                  <p:cNvSpPr/>
                  <p:nvPr/>
                </p:nvSpPr>
                <p:spPr>
                  <a:xfrm>
                    <a:off x="6310854" y="3035681"/>
                    <a:ext cx="241542" cy="241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TextBox 58">
                    <a:extLst>
                      <a:ext uri="{FF2B5EF4-FFF2-40B4-BE49-F238E27FC236}">
                        <a16:creationId xmlns:a16="http://schemas.microsoft.com/office/drawing/2014/main" id="{8CF0F7BF-AE69-A5A0-CE91-D33C7FC094AA}"/>
                      </a:ext>
                    </a:extLst>
                  </p:cNvPr>
                  <p:cNvSpPr txBox="1"/>
                  <p:nvPr/>
                </p:nvSpPr>
                <p:spPr>
                  <a:xfrm>
                    <a:off x="6323117" y="3099096"/>
                    <a:ext cx="212255" cy="1385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dirty="0">
                        <a:solidFill>
                          <a:srgbClr val="000000"/>
                        </a:solidFill>
                        <a:latin typeface="Noto Sans"/>
                      </a:rPr>
                      <a:t>10</a:t>
                    </a:r>
                  </a:p>
                </p:txBody>
              </p:sp>
            </p:grpSp>
          </p:grp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C66F3F6A-1A34-63E7-8AE4-F7F230A20B7C}"/>
                </a:ext>
              </a:extLst>
            </p:cNvPr>
            <p:cNvGrpSpPr/>
            <p:nvPr/>
          </p:nvGrpSpPr>
          <p:grpSpPr>
            <a:xfrm>
              <a:off x="589436" y="648235"/>
              <a:ext cx="6381129" cy="1228528"/>
              <a:chOff x="589436" y="648235"/>
              <a:chExt cx="6381129" cy="1228528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9017D6F2-D114-4B27-3F24-9754B36C2979}"/>
                  </a:ext>
                </a:extLst>
              </p:cNvPr>
              <p:cNvGrpSpPr/>
              <p:nvPr/>
            </p:nvGrpSpPr>
            <p:grpSpPr>
              <a:xfrm>
                <a:off x="589436" y="648235"/>
                <a:ext cx="6381129" cy="742588"/>
                <a:chOff x="589436" y="648235"/>
                <a:chExt cx="6381129" cy="742588"/>
              </a:xfrm>
            </p:grpSpPr>
            <p:sp>
              <p:nvSpPr>
                <p:cNvPr id="5" name="TextBox 5"/>
                <p:cNvSpPr txBox="1"/>
                <p:nvPr/>
              </p:nvSpPr>
              <p:spPr>
                <a:xfrm>
                  <a:off x="589436" y="648235"/>
                  <a:ext cx="6381129" cy="5042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3900" b="1" dirty="0">
                      <a:solidFill>
                        <a:srgbClr val="000000"/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rPr>
                    <a:t>10 POINT LIKERT SCALE</a:t>
                  </a:r>
                </a:p>
              </p:txBody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56000" y="1247313"/>
                  <a:ext cx="6048000" cy="14351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49"/>
                    </a:lnSpc>
                    <a:spcBef>
                      <a:spcPct val="0"/>
                    </a:spcBef>
                  </a:pPr>
                  <a:r>
                    <a:rPr lang="en-US" sz="1149" u="none" strike="noStrike" dirty="0">
                      <a:solidFill>
                        <a:srgbClr val="000000"/>
                      </a:solidFill>
                      <a:latin typeface="Noto Sans"/>
                    </a:rPr>
                    <a:t>On a scale of 1 to 10, how would you rate the quality of classroom facilities?</a:t>
                  </a:r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CD1CCC33-8C60-23FB-87B2-EF886B3C17C2}"/>
                  </a:ext>
                </a:extLst>
              </p:cNvPr>
              <p:cNvGrpSpPr/>
              <p:nvPr/>
            </p:nvGrpSpPr>
            <p:grpSpPr>
              <a:xfrm>
                <a:off x="1911741" y="1604897"/>
                <a:ext cx="1209531" cy="271866"/>
                <a:chOff x="1911741" y="1604897"/>
                <a:chExt cx="1209531" cy="271866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1911741" y="1604897"/>
                  <a:ext cx="1209531" cy="27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672" h="114784">
                      <a:moveTo>
                        <a:pt x="57392" y="0"/>
                      </a:moveTo>
                      <a:lnTo>
                        <a:pt x="453280" y="0"/>
                      </a:lnTo>
                      <a:cubicBezTo>
                        <a:pt x="484977" y="0"/>
                        <a:pt x="510672" y="25695"/>
                        <a:pt x="510672" y="57392"/>
                      </a:cubicBezTo>
                      <a:lnTo>
                        <a:pt x="510672" y="57392"/>
                      </a:lnTo>
                      <a:cubicBezTo>
                        <a:pt x="510672" y="72613"/>
                        <a:pt x="504626" y="87211"/>
                        <a:pt x="493863" y="97974"/>
                      </a:cubicBezTo>
                      <a:cubicBezTo>
                        <a:pt x="483100" y="108737"/>
                        <a:pt x="468502" y="114784"/>
                        <a:pt x="453280" y="114784"/>
                      </a:cubicBezTo>
                      <a:lnTo>
                        <a:pt x="57392" y="114784"/>
                      </a:lnTo>
                      <a:cubicBezTo>
                        <a:pt x="25695" y="114784"/>
                        <a:pt x="0" y="89089"/>
                        <a:pt x="0" y="57392"/>
                      </a:cubicBezTo>
                      <a:lnTo>
                        <a:pt x="0" y="57392"/>
                      </a:lnTo>
                      <a:cubicBezTo>
                        <a:pt x="0" y="25695"/>
                        <a:pt x="25695" y="0"/>
                        <a:pt x="573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911741" y="1680015"/>
                  <a:ext cx="1209531" cy="14228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03"/>
                    </a:lnSpc>
                    <a:spcBef>
                      <a:spcPct val="0"/>
                    </a:spcBef>
                  </a:pPr>
                  <a:r>
                    <a:rPr lang="en-US" sz="1103" b="1" dirty="0">
                      <a:solidFill>
                        <a:srgbClr val="000000"/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rPr>
                    <a:t>1 - Very poor</a:t>
                  </a:r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D2013C4D-281D-57EE-0CBA-0D98E5EE259E}"/>
                  </a:ext>
                </a:extLst>
              </p:cNvPr>
              <p:cNvGrpSpPr/>
              <p:nvPr/>
            </p:nvGrpSpPr>
            <p:grpSpPr>
              <a:xfrm>
                <a:off x="4433321" y="1604897"/>
                <a:ext cx="1209531" cy="271866"/>
                <a:chOff x="4433321" y="1604897"/>
                <a:chExt cx="1209531" cy="271866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4433321" y="1604897"/>
                  <a:ext cx="1209531" cy="27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672" h="114784">
                      <a:moveTo>
                        <a:pt x="57392" y="0"/>
                      </a:moveTo>
                      <a:lnTo>
                        <a:pt x="453280" y="0"/>
                      </a:lnTo>
                      <a:cubicBezTo>
                        <a:pt x="484977" y="0"/>
                        <a:pt x="510672" y="25695"/>
                        <a:pt x="510672" y="57392"/>
                      </a:cubicBezTo>
                      <a:lnTo>
                        <a:pt x="510672" y="57392"/>
                      </a:lnTo>
                      <a:cubicBezTo>
                        <a:pt x="510672" y="72613"/>
                        <a:pt x="504626" y="87211"/>
                        <a:pt x="493863" y="97974"/>
                      </a:cubicBezTo>
                      <a:cubicBezTo>
                        <a:pt x="483100" y="108737"/>
                        <a:pt x="468502" y="114784"/>
                        <a:pt x="453280" y="114784"/>
                      </a:cubicBezTo>
                      <a:lnTo>
                        <a:pt x="57392" y="114784"/>
                      </a:lnTo>
                      <a:cubicBezTo>
                        <a:pt x="25695" y="114784"/>
                        <a:pt x="0" y="89089"/>
                        <a:pt x="0" y="57392"/>
                      </a:cubicBezTo>
                      <a:lnTo>
                        <a:pt x="0" y="57392"/>
                      </a:lnTo>
                      <a:cubicBezTo>
                        <a:pt x="0" y="25695"/>
                        <a:pt x="25695" y="0"/>
                        <a:pt x="573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4433321" y="1680015"/>
                  <a:ext cx="1209531" cy="14228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03"/>
                    </a:lnSpc>
                    <a:spcBef>
                      <a:spcPct val="0"/>
                    </a:spcBef>
                  </a:pPr>
                  <a:r>
                    <a:rPr lang="en-US" sz="1103" b="1" dirty="0">
                      <a:solidFill>
                        <a:srgbClr val="000000"/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rPr>
                    <a:t>10 - Excellent</a:t>
                  </a:r>
                </a:p>
              </p:txBody>
            </p:sp>
          </p:grpSp>
        </p:grpSp>
        <p:sp>
          <p:nvSpPr>
            <p:cNvPr id="16" name="TemplateLAB"/>
            <p:cNvSpPr/>
            <p:nvPr/>
          </p:nvSpPr>
          <p:spPr>
            <a:xfrm>
              <a:off x="3285790" y="10275091"/>
              <a:ext cx="988421" cy="163089"/>
            </a:xfrm>
            <a:custGeom>
              <a:avLst/>
              <a:gdLst/>
              <a:ahLst/>
              <a:cxnLst/>
              <a:rect l="l" t="t" r="r" b="b"/>
              <a:pathLst>
                <a:path w="988421" h="163089">
                  <a:moveTo>
                    <a:pt x="0" y="0"/>
                  </a:moveTo>
                  <a:lnTo>
                    <a:pt x="988420" y="0"/>
                  </a:lnTo>
                  <a:lnTo>
                    <a:pt x="988420" y="163090"/>
                  </a:lnTo>
                  <a:lnTo>
                    <a:pt x="0" y="163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226</Words>
  <Application>Microsoft Office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Noto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Likert scale template 1,3,5,6,8,9</dc:title>
  <dc:creator>HOÀNG ANH</dc:creator>
  <cp:lastModifiedBy>5403</cp:lastModifiedBy>
  <cp:revision>11</cp:revision>
  <dcterms:created xsi:type="dcterms:W3CDTF">2006-08-16T00:00:00Z</dcterms:created>
  <dcterms:modified xsi:type="dcterms:W3CDTF">2023-08-30T04:51:40Z</dcterms:modified>
  <dc:identifier>DAFsbww1o9A</dc:identifier>
</cp:coreProperties>
</file>