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342" y="739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1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9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4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5D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s">
            <a:extLst>
              <a:ext uri="{FF2B5EF4-FFF2-40B4-BE49-F238E27FC236}">
                <a16:creationId xmlns:a16="http://schemas.microsoft.com/office/drawing/2014/main" id="{839201D6-CEA3-7E45-11E8-2C5364650FA6}"/>
              </a:ext>
            </a:extLst>
          </p:cNvPr>
          <p:cNvGrpSpPr/>
          <p:nvPr/>
        </p:nvGrpSpPr>
        <p:grpSpPr>
          <a:xfrm>
            <a:off x="-1257280" y="-647275"/>
            <a:ext cx="10400241" cy="11701556"/>
            <a:chOff x="-1257280" y="-647275"/>
            <a:chExt cx="10400241" cy="11701556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EDE75418-4F26-7ABC-2E0C-FFED090B4F98}"/>
                </a:ext>
              </a:extLst>
            </p:cNvPr>
            <p:cNvSpPr/>
            <p:nvPr/>
          </p:nvSpPr>
          <p:spPr>
            <a:xfrm rot="5400000" flipH="1">
              <a:off x="-469876" y="9039351"/>
              <a:ext cx="1958437" cy="2071424"/>
            </a:xfrm>
            <a:custGeom>
              <a:avLst/>
              <a:gdLst/>
              <a:ahLst/>
              <a:cxnLst/>
              <a:rect l="l" t="t" r="r" b="b"/>
              <a:pathLst>
                <a:path w="1958437" h="2071424">
                  <a:moveTo>
                    <a:pt x="1958437" y="0"/>
                  </a:moveTo>
                  <a:lnTo>
                    <a:pt x="0" y="0"/>
                  </a:lnTo>
                  <a:lnTo>
                    <a:pt x="0" y="2071424"/>
                  </a:lnTo>
                  <a:lnTo>
                    <a:pt x="1958437" y="2071424"/>
                  </a:lnTo>
                  <a:lnTo>
                    <a:pt x="195843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B1493DC3-D9E5-825A-DC23-6DED77578069}"/>
                </a:ext>
              </a:extLst>
            </p:cNvPr>
            <p:cNvSpPr/>
            <p:nvPr/>
          </p:nvSpPr>
          <p:spPr>
            <a:xfrm rot="-1312474" flipH="1" flipV="1">
              <a:off x="-70359" y="1145974"/>
              <a:ext cx="846650" cy="1578501"/>
            </a:xfrm>
            <a:custGeom>
              <a:avLst/>
              <a:gdLst/>
              <a:ahLst/>
              <a:cxnLst/>
              <a:rect l="l" t="t" r="r" b="b"/>
              <a:pathLst>
                <a:path w="846650" h="1578501">
                  <a:moveTo>
                    <a:pt x="846651" y="1578501"/>
                  </a:moveTo>
                  <a:lnTo>
                    <a:pt x="0" y="1578501"/>
                  </a:lnTo>
                  <a:lnTo>
                    <a:pt x="0" y="0"/>
                  </a:lnTo>
                  <a:lnTo>
                    <a:pt x="846651" y="0"/>
                  </a:lnTo>
                  <a:lnTo>
                    <a:pt x="846651" y="1578501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48115338-32E7-76D9-1A11-95048EF00C15}"/>
                </a:ext>
              </a:extLst>
            </p:cNvPr>
            <p:cNvSpPr/>
            <p:nvPr/>
          </p:nvSpPr>
          <p:spPr>
            <a:xfrm rot="-5468780">
              <a:off x="6758096" y="4764299"/>
              <a:ext cx="2318000" cy="2451731"/>
            </a:xfrm>
            <a:custGeom>
              <a:avLst/>
              <a:gdLst/>
              <a:ahLst/>
              <a:cxnLst/>
              <a:rect l="l" t="t" r="r" b="b"/>
              <a:pathLst>
                <a:path w="2318000" h="2451731">
                  <a:moveTo>
                    <a:pt x="0" y="0"/>
                  </a:moveTo>
                  <a:lnTo>
                    <a:pt x="2318000" y="0"/>
                  </a:lnTo>
                  <a:lnTo>
                    <a:pt x="2318000" y="2451730"/>
                  </a:lnTo>
                  <a:lnTo>
                    <a:pt x="0" y="2451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2BFB263-9039-D201-771C-F7AE92F3CEE7}"/>
                </a:ext>
              </a:extLst>
            </p:cNvPr>
            <p:cNvSpPr/>
            <p:nvPr/>
          </p:nvSpPr>
          <p:spPr>
            <a:xfrm rot="-2782251">
              <a:off x="6923818" y="5867083"/>
              <a:ext cx="1272364" cy="1826685"/>
            </a:xfrm>
            <a:custGeom>
              <a:avLst/>
              <a:gdLst/>
              <a:ahLst/>
              <a:cxnLst/>
              <a:rect l="l" t="t" r="r" b="b"/>
              <a:pathLst>
                <a:path w="1272364" h="1826685">
                  <a:moveTo>
                    <a:pt x="0" y="0"/>
                  </a:moveTo>
                  <a:lnTo>
                    <a:pt x="1272364" y="0"/>
                  </a:lnTo>
                  <a:lnTo>
                    <a:pt x="1272364" y="1826685"/>
                  </a:lnTo>
                  <a:lnTo>
                    <a:pt x="0" y="1826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AA3F79A-E506-AD66-89D2-461719A7C740}"/>
                </a:ext>
              </a:extLst>
            </p:cNvPr>
            <p:cNvSpPr/>
            <p:nvPr/>
          </p:nvSpPr>
          <p:spPr>
            <a:xfrm rot="-1693114">
              <a:off x="6871636" y="3667567"/>
              <a:ext cx="657792" cy="1226391"/>
            </a:xfrm>
            <a:custGeom>
              <a:avLst/>
              <a:gdLst/>
              <a:ahLst/>
              <a:cxnLst/>
              <a:rect l="l" t="t" r="r" b="b"/>
              <a:pathLst>
                <a:path w="657792" h="1226391">
                  <a:moveTo>
                    <a:pt x="0" y="0"/>
                  </a:moveTo>
                  <a:lnTo>
                    <a:pt x="657791" y="0"/>
                  </a:lnTo>
                  <a:lnTo>
                    <a:pt x="657791" y="1226391"/>
                  </a:lnTo>
                  <a:lnTo>
                    <a:pt x="0" y="122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5E1D7A7-A74E-566F-BA33-39620CD363EB}"/>
                </a:ext>
              </a:extLst>
            </p:cNvPr>
            <p:cNvSpPr/>
            <p:nvPr/>
          </p:nvSpPr>
          <p:spPr>
            <a:xfrm rot="9477611">
              <a:off x="6178766" y="-647275"/>
              <a:ext cx="1958437" cy="2071424"/>
            </a:xfrm>
            <a:custGeom>
              <a:avLst/>
              <a:gdLst/>
              <a:ahLst/>
              <a:cxnLst/>
              <a:rect l="l" t="t" r="r" b="b"/>
              <a:pathLst>
                <a:path w="1958437" h="2071424">
                  <a:moveTo>
                    <a:pt x="0" y="0"/>
                  </a:moveTo>
                  <a:lnTo>
                    <a:pt x="1958437" y="0"/>
                  </a:lnTo>
                  <a:lnTo>
                    <a:pt x="1958437" y="2071424"/>
                  </a:lnTo>
                  <a:lnTo>
                    <a:pt x="0" y="2071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C88BDE2-7F3A-1DE1-41A6-1F92DAA54E07}"/>
                </a:ext>
              </a:extLst>
            </p:cNvPr>
            <p:cNvSpPr/>
            <p:nvPr/>
          </p:nvSpPr>
          <p:spPr>
            <a:xfrm rot="2191782" flipH="1">
              <a:off x="-266927" y="3007688"/>
              <a:ext cx="1164215" cy="1671418"/>
            </a:xfrm>
            <a:custGeom>
              <a:avLst/>
              <a:gdLst/>
              <a:ahLst/>
              <a:cxnLst/>
              <a:rect l="l" t="t" r="r" b="b"/>
              <a:pathLst>
                <a:path w="1164215" h="1671418">
                  <a:moveTo>
                    <a:pt x="1164214" y="0"/>
                  </a:moveTo>
                  <a:lnTo>
                    <a:pt x="0" y="0"/>
                  </a:lnTo>
                  <a:lnTo>
                    <a:pt x="0" y="1671419"/>
                  </a:lnTo>
                  <a:lnTo>
                    <a:pt x="1164214" y="1671419"/>
                  </a:lnTo>
                  <a:lnTo>
                    <a:pt x="1164214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02AB2D4-58A6-1990-01A6-704AF58C9B81}"/>
                </a:ext>
              </a:extLst>
            </p:cNvPr>
            <p:cNvSpPr/>
            <p:nvPr/>
          </p:nvSpPr>
          <p:spPr>
            <a:xfrm rot="2826546">
              <a:off x="-193277" y="6164546"/>
              <a:ext cx="1272364" cy="1826685"/>
            </a:xfrm>
            <a:custGeom>
              <a:avLst/>
              <a:gdLst/>
              <a:ahLst/>
              <a:cxnLst/>
              <a:rect l="l" t="t" r="r" b="b"/>
              <a:pathLst>
                <a:path w="1272364" h="1826685">
                  <a:moveTo>
                    <a:pt x="0" y="0"/>
                  </a:moveTo>
                  <a:lnTo>
                    <a:pt x="1272364" y="0"/>
                  </a:lnTo>
                  <a:lnTo>
                    <a:pt x="1272364" y="1826685"/>
                  </a:lnTo>
                  <a:lnTo>
                    <a:pt x="0" y="1826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E39D91D2-0EC1-8711-B00F-5C63760DF79A}"/>
                </a:ext>
              </a:extLst>
            </p:cNvPr>
            <p:cNvSpPr/>
            <p:nvPr/>
          </p:nvSpPr>
          <p:spPr>
            <a:xfrm rot="684785">
              <a:off x="-1257280" y="5214267"/>
              <a:ext cx="2318000" cy="2451731"/>
            </a:xfrm>
            <a:custGeom>
              <a:avLst/>
              <a:gdLst/>
              <a:ahLst/>
              <a:cxnLst/>
              <a:rect l="l" t="t" r="r" b="b"/>
              <a:pathLst>
                <a:path w="2318000" h="2451731">
                  <a:moveTo>
                    <a:pt x="0" y="0"/>
                  </a:moveTo>
                  <a:lnTo>
                    <a:pt x="2318000" y="0"/>
                  </a:lnTo>
                  <a:lnTo>
                    <a:pt x="2318000" y="2451731"/>
                  </a:lnTo>
                  <a:lnTo>
                    <a:pt x="0" y="2451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E8BFF46B-4C23-C5F0-F5BE-E70AFECFCCF8}"/>
                </a:ext>
              </a:extLst>
            </p:cNvPr>
            <p:cNvSpPr/>
            <p:nvPr/>
          </p:nvSpPr>
          <p:spPr>
            <a:xfrm rot="-1492425">
              <a:off x="6757199" y="1636513"/>
              <a:ext cx="1164215" cy="1671418"/>
            </a:xfrm>
            <a:custGeom>
              <a:avLst/>
              <a:gdLst/>
              <a:ahLst/>
              <a:cxnLst/>
              <a:rect l="l" t="t" r="r" b="b"/>
              <a:pathLst>
                <a:path w="1164215" h="1671418">
                  <a:moveTo>
                    <a:pt x="0" y="0"/>
                  </a:moveTo>
                  <a:lnTo>
                    <a:pt x="1164214" y="0"/>
                  </a:lnTo>
                  <a:lnTo>
                    <a:pt x="1164214" y="1671419"/>
                  </a:lnTo>
                  <a:lnTo>
                    <a:pt x="0" y="167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3D95CFC-FE1D-11A3-14B0-9F8AAA8ABEED}"/>
                </a:ext>
              </a:extLst>
            </p:cNvPr>
            <p:cNvSpPr/>
            <p:nvPr/>
          </p:nvSpPr>
          <p:spPr>
            <a:xfrm rot="-5400000">
              <a:off x="-1000659" y="2173381"/>
              <a:ext cx="9561319" cy="6345239"/>
            </a:xfrm>
            <a:custGeom>
              <a:avLst/>
              <a:gdLst/>
              <a:ahLst/>
              <a:cxnLst/>
              <a:rect l="l" t="t" r="r" b="b"/>
              <a:pathLst>
                <a:path w="9561319" h="6345239">
                  <a:moveTo>
                    <a:pt x="0" y="0"/>
                  </a:moveTo>
                  <a:lnTo>
                    <a:pt x="9561318" y="0"/>
                  </a:lnTo>
                  <a:lnTo>
                    <a:pt x="9561318" y="6345238"/>
                  </a:lnTo>
                  <a:lnTo>
                    <a:pt x="0" y="634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7465152-85C2-379A-3EFB-D0D75CD2A482}"/>
                </a:ext>
              </a:extLst>
            </p:cNvPr>
            <p:cNvSpPr/>
            <p:nvPr/>
          </p:nvSpPr>
          <p:spPr>
            <a:xfrm rot="-2700000">
              <a:off x="-254015" y="-308019"/>
              <a:ext cx="1701089" cy="1813176"/>
            </a:xfrm>
            <a:custGeom>
              <a:avLst/>
              <a:gdLst/>
              <a:ahLst/>
              <a:cxnLst/>
              <a:rect l="l" t="t" r="r" b="b"/>
              <a:pathLst>
                <a:path w="1701089" h="1813176">
                  <a:moveTo>
                    <a:pt x="0" y="0"/>
                  </a:moveTo>
                  <a:lnTo>
                    <a:pt x="1701089" y="0"/>
                  </a:lnTo>
                  <a:lnTo>
                    <a:pt x="1701089" y="1813176"/>
                  </a:lnTo>
                  <a:lnTo>
                    <a:pt x="0" y="1813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8C3C377-381B-B785-D2C0-D505D5BF37A8}"/>
                </a:ext>
              </a:extLst>
            </p:cNvPr>
            <p:cNvSpPr/>
            <p:nvPr/>
          </p:nvSpPr>
          <p:spPr>
            <a:xfrm rot="-1507857">
              <a:off x="5695739" y="8764497"/>
              <a:ext cx="2151924" cy="2228074"/>
            </a:xfrm>
            <a:custGeom>
              <a:avLst/>
              <a:gdLst/>
              <a:ahLst/>
              <a:cxnLst/>
              <a:rect l="l" t="t" r="r" b="b"/>
              <a:pathLst>
                <a:path w="2151924" h="2228074">
                  <a:moveTo>
                    <a:pt x="0" y="0"/>
                  </a:moveTo>
                  <a:lnTo>
                    <a:pt x="2151925" y="0"/>
                  </a:lnTo>
                  <a:lnTo>
                    <a:pt x="2151925" y="2228074"/>
                  </a:lnTo>
                  <a:lnTo>
                    <a:pt x="0" y="2228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TemplateLAB">
            <a:extLst>
              <a:ext uri="{FF2B5EF4-FFF2-40B4-BE49-F238E27FC236}">
                <a16:creationId xmlns:a16="http://schemas.microsoft.com/office/drawing/2014/main" id="{AA9AD140-C693-5780-950C-768C8EBD441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3233303" y="9544595"/>
            <a:ext cx="1089893" cy="1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2</cp:revision>
  <dcterms:created xsi:type="dcterms:W3CDTF">2023-07-24T13:48:49Z</dcterms:created>
  <dcterms:modified xsi:type="dcterms:W3CDTF">2023-07-24T14:15:38Z</dcterms:modified>
</cp:coreProperties>
</file>