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6500" cy="10693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27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33" d="100"/>
          <a:sy n="33" d="100"/>
        </p:scale>
        <p:origin x="2342" y="739"/>
      </p:cViewPr>
      <p:guideLst>
        <p:guide orient="horz" pos="3368"/>
        <p:guide pos="23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738" y="1750055"/>
            <a:ext cx="6423025" cy="3722887"/>
          </a:xfrm>
        </p:spPr>
        <p:txBody>
          <a:bodyPr anchor="b"/>
          <a:lstStyle>
            <a:lvl1pPr algn="ctr">
              <a:defRPr sz="495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563" y="5616511"/>
            <a:ext cx="5667375" cy="2581762"/>
          </a:xfrm>
        </p:spPr>
        <p:txBody>
          <a:bodyPr/>
          <a:lstStyle>
            <a:lvl1pPr marL="0" indent="0" algn="ctr">
              <a:buNone/>
              <a:defRPr sz="1983"/>
            </a:lvl1pPr>
            <a:lvl2pPr marL="377830" indent="0" algn="ctr">
              <a:buNone/>
              <a:defRPr sz="1653"/>
            </a:lvl2pPr>
            <a:lvl3pPr marL="755660" indent="0" algn="ctr">
              <a:buNone/>
              <a:defRPr sz="1488"/>
            </a:lvl3pPr>
            <a:lvl4pPr marL="1133490" indent="0" algn="ctr">
              <a:buNone/>
              <a:defRPr sz="1322"/>
            </a:lvl4pPr>
            <a:lvl5pPr marL="1511320" indent="0" algn="ctr">
              <a:buNone/>
              <a:defRPr sz="1322"/>
            </a:lvl5pPr>
            <a:lvl6pPr marL="1889150" indent="0" algn="ctr">
              <a:buNone/>
              <a:defRPr sz="1322"/>
            </a:lvl6pPr>
            <a:lvl7pPr marL="2266980" indent="0" algn="ctr">
              <a:buNone/>
              <a:defRPr sz="1322"/>
            </a:lvl7pPr>
            <a:lvl8pPr marL="2644811" indent="0" algn="ctr">
              <a:buNone/>
              <a:defRPr sz="1322"/>
            </a:lvl8pPr>
            <a:lvl9pPr marL="3022641" indent="0" algn="ctr">
              <a:buNone/>
              <a:defRPr sz="132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656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17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7621" y="569325"/>
            <a:ext cx="1629370" cy="90621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510" y="569325"/>
            <a:ext cx="4793655" cy="90621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743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79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574" y="2665927"/>
            <a:ext cx="6517481" cy="4448157"/>
          </a:xfrm>
        </p:spPr>
        <p:txBody>
          <a:bodyPr anchor="b"/>
          <a:lstStyle>
            <a:lvl1pPr>
              <a:defRPr sz="495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574" y="7156165"/>
            <a:ext cx="6517481" cy="2339180"/>
          </a:xfrm>
        </p:spPr>
        <p:txBody>
          <a:bodyPr/>
          <a:lstStyle>
            <a:lvl1pPr marL="0" indent="0">
              <a:buNone/>
              <a:defRPr sz="1983">
                <a:solidFill>
                  <a:schemeClr val="tx1"/>
                </a:solidFill>
              </a:defRPr>
            </a:lvl1pPr>
            <a:lvl2pPr marL="377830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66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490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4pPr>
            <a:lvl5pPr marL="1511320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5pPr>
            <a:lvl6pPr marL="1889150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6pPr>
            <a:lvl7pPr marL="2266980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7pPr>
            <a:lvl8pPr marL="2644811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8pPr>
            <a:lvl9pPr marL="3022641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7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509" y="2846623"/>
            <a:ext cx="3211513" cy="67848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5478" y="2846623"/>
            <a:ext cx="3211513" cy="67848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99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494" y="569327"/>
            <a:ext cx="6517481" cy="20668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495" y="2621369"/>
            <a:ext cx="3196753" cy="1284692"/>
          </a:xfrm>
        </p:spPr>
        <p:txBody>
          <a:bodyPr anchor="b"/>
          <a:lstStyle>
            <a:lvl1pPr marL="0" indent="0">
              <a:buNone/>
              <a:defRPr sz="1983" b="1"/>
            </a:lvl1pPr>
            <a:lvl2pPr marL="377830" indent="0">
              <a:buNone/>
              <a:defRPr sz="1653" b="1"/>
            </a:lvl2pPr>
            <a:lvl3pPr marL="755660" indent="0">
              <a:buNone/>
              <a:defRPr sz="1488" b="1"/>
            </a:lvl3pPr>
            <a:lvl4pPr marL="1133490" indent="0">
              <a:buNone/>
              <a:defRPr sz="1322" b="1"/>
            </a:lvl4pPr>
            <a:lvl5pPr marL="1511320" indent="0">
              <a:buNone/>
              <a:defRPr sz="1322" b="1"/>
            </a:lvl5pPr>
            <a:lvl6pPr marL="1889150" indent="0">
              <a:buNone/>
              <a:defRPr sz="1322" b="1"/>
            </a:lvl6pPr>
            <a:lvl7pPr marL="2266980" indent="0">
              <a:buNone/>
              <a:defRPr sz="1322" b="1"/>
            </a:lvl7pPr>
            <a:lvl8pPr marL="2644811" indent="0">
              <a:buNone/>
              <a:defRPr sz="1322" b="1"/>
            </a:lvl8pPr>
            <a:lvl9pPr marL="3022641" indent="0">
              <a:buNone/>
              <a:defRPr sz="132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495" y="3906061"/>
            <a:ext cx="3196753" cy="57452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5478" y="2621369"/>
            <a:ext cx="3212497" cy="1284692"/>
          </a:xfrm>
        </p:spPr>
        <p:txBody>
          <a:bodyPr anchor="b"/>
          <a:lstStyle>
            <a:lvl1pPr marL="0" indent="0">
              <a:buNone/>
              <a:defRPr sz="1983" b="1"/>
            </a:lvl1pPr>
            <a:lvl2pPr marL="377830" indent="0">
              <a:buNone/>
              <a:defRPr sz="1653" b="1"/>
            </a:lvl2pPr>
            <a:lvl3pPr marL="755660" indent="0">
              <a:buNone/>
              <a:defRPr sz="1488" b="1"/>
            </a:lvl3pPr>
            <a:lvl4pPr marL="1133490" indent="0">
              <a:buNone/>
              <a:defRPr sz="1322" b="1"/>
            </a:lvl4pPr>
            <a:lvl5pPr marL="1511320" indent="0">
              <a:buNone/>
              <a:defRPr sz="1322" b="1"/>
            </a:lvl5pPr>
            <a:lvl6pPr marL="1889150" indent="0">
              <a:buNone/>
              <a:defRPr sz="1322" b="1"/>
            </a:lvl6pPr>
            <a:lvl7pPr marL="2266980" indent="0">
              <a:buNone/>
              <a:defRPr sz="1322" b="1"/>
            </a:lvl7pPr>
            <a:lvl8pPr marL="2644811" indent="0">
              <a:buNone/>
              <a:defRPr sz="1322" b="1"/>
            </a:lvl8pPr>
            <a:lvl9pPr marL="3022641" indent="0">
              <a:buNone/>
              <a:defRPr sz="132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5478" y="3906061"/>
            <a:ext cx="3212497" cy="57452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436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849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13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494" y="712893"/>
            <a:ext cx="2437168" cy="2495127"/>
          </a:xfrm>
        </p:spPr>
        <p:txBody>
          <a:bodyPr anchor="b"/>
          <a:lstStyle>
            <a:lvl1pPr>
              <a:defRPr sz="264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2497" y="1539654"/>
            <a:ext cx="3825478" cy="7599245"/>
          </a:xfrm>
        </p:spPr>
        <p:txBody>
          <a:bodyPr/>
          <a:lstStyle>
            <a:lvl1pPr>
              <a:defRPr sz="2644"/>
            </a:lvl1pPr>
            <a:lvl2pPr>
              <a:defRPr sz="2314"/>
            </a:lvl2pPr>
            <a:lvl3pPr>
              <a:defRPr sz="1983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494" y="3208020"/>
            <a:ext cx="2437168" cy="5943254"/>
          </a:xfrm>
        </p:spPr>
        <p:txBody>
          <a:bodyPr/>
          <a:lstStyle>
            <a:lvl1pPr marL="0" indent="0">
              <a:buNone/>
              <a:defRPr sz="1322"/>
            </a:lvl1pPr>
            <a:lvl2pPr marL="377830" indent="0">
              <a:buNone/>
              <a:defRPr sz="1157"/>
            </a:lvl2pPr>
            <a:lvl3pPr marL="755660" indent="0">
              <a:buNone/>
              <a:defRPr sz="992"/>
            </a:lvl3pPr>
            <a:lvl4pPr marL="1133490" indent="0">
              <a:buNone/>
              <a:defRPr sz="826"/>
            </a:lvl4pPr>
            <a:lvl5pPr marL="1511320" indent="0">
              <a:buNone/>
              <a:defRPr sz="826"/>
            </a:lvl5pPr>
            <a:lvl6pPr marL="1889150" indent="0">
              <a:buNone/>
              <a:defRPr sz="826"/>
            </a:lvl6pPr>
            <a:lvl7pPr marL="2266980" indent="0">
              <a:buNone/>
              <a:defRPr sz="826"/>
            </a:lvl7pPr>
            <a:lvl8pPr marL="2644811" indent="0">
              <a:buNone/>
              <a:defRPr sz="826"/>
            </a:lvl8pPr>
            <a:lvl9pPr marL="3022641" indent="0">
              <a:buNone/>
              <a:defRPr sz="82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6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494" y="712893"/>
            <a:ext cx="2437168" cy="2495127"/>
          </a:xfrm>
        </p:spPr>
        <p:txBody>
          <a:bodyPr anchor="b"/>
          <a:lstStyle>
            <a:lvl1pPr>
              <a:defRPr sz="264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2497" y="1539654"/>
            <a:ext cx="3825478" cy="7599245"/>
          </a:xfrm>
        </p:spPr>
        <p:txBody>
          <a:bodyPr anchor="t"/>
          <a:lstStyle>
            <a:lvl1pPr marL="0" indent="0">
              <a:buNone/>
              <a:defRPr sz="2644"/>
            </a:lvl1pPr>
            <a:lvl2pPr marL="377830" indent="0">
              <a:buNone/>
              <a:defRPr sz="2314"/>
            </a:lvl2pPr>
            <a:lvl3pPr marL="755660" indent="0">
              <a:buNone/>
              <a:defRPr sz="1983"/>
            </a:lvl3pPr>
            <a:lvl4pPr marL="1133490" indent="0">
              <a:buNone/>
              <a:defRPr sz="1653"/>
            </a:lvl4pPr>
            <a:lvl5pPr marL="1511320" indent="0">
              <a:buNone/>
              <a:defRPr sz="1653"/>
            </a:lvl5pPr>
            <a:lvl6pPr marL="1889150" indent="0">
              <a:buNone/>
              <a:defRPr sz="1653"/>
            </a:lvl6pPr>
            <a:lvl7pPr marL="2266980" indent="0">
              <a:buNone/>
              <a:defRPr sz="1653"/>
            </a:lvl7pPr>
            <a:lvl8pPr marL="2644811" indent="0">
              <a:buNone/>
              <a:defRPr sz="1653"/>
            </a:lvl8pPr>
            <a:lvl9pPr marL="3022641" indent="0">
              <a:buNone/>
              <a:defRPr sz="16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494" y="3208020"/>
            <a:ext cx="2437168" cy="5943254"/>
          </a:xfrm>
        </p:spPr>
        <p:txBody>
          <a:bodyPr/>
          <a:lstStyle>
            <a:lvl1pPr marL="0" indent="0">
              <a:buNone/>
              <a:defRPr sz="1322"/>
            </a:lvl1pPr>
            <a:lvl2pPr marL="377830" indent="0">
              <a:buNone/>
              <a:defRPr sz="1157"/>
            </a:lvl2pPr>
            <a:lvl3pPr marL="755660" indent="0">
              <a:buNone/>
              <a:defRPr sz="992"/>
            </a:lvl3pPr>
            <a:lvl4pPr marL="1133490" indent="0">
              <a:buNone/>
              <a:defRPr sz="826"/>
            </a:lvl4pPr>
            <a:lvl5pPr marL="1511320" indent="0">
              <a:buNone/>
              <a:defRPr sz="826"/>
            </a:lvl5pPr>
            <a:lvl6pPr marL="1889150" indent="0">
              <a:buNone/>
              <a:defRPr sz="826"/>
            </a:lvl6pPr>
            <a:lvl7pPr marL="2266980" indent="0">
              <a:buNone/>
              <a:defRPr sz="826"/>
            </a:lvl7pPr>
            <a:lvl8pPr marL="2644811" indent="0">
              <a:buNone/>
              <a:defRPr sz="826"/>
            </a:lvl8pPr>
            <a:lvl9pPr marL="3022641" indent="0">
              <a:buNone/>
              <a:defRPr sz="82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048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510" y="569327"/>
            <a:ext cx="6517481" cy="2066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510" y="2846623"/>
            <a:ext cx="6517481" cy="678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509" y="9911200"/>
            <a:ext cx="1700213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FD654-6A26-4B00-9C0A-5A39BAD6BD13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091" y="9911200"/>
            <a:ext cx="2550319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8" y="9911200"/>
            <a:ext cx="1700213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61E69-9134-4CFA-99AB-653A5E6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411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660" rtl="0" eaLnBrk="1" latinLnBrk="0" hangingPunct="1">
        <a:lnSpc>
          <a:spcPct val="90000"/>
        </a:lnSpc>
        <a:spcBef>
          <a:spcPct val="0"/>
        </a:spcBef>
        <a:buNone/>
        <a:defRPr sz="363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15" indent="-188915" algn="l" defTabSz="755660" rtl="0" eaLnBrk="1" latinLnBrk="0" hangingPunct="1">
        <a:lnSpc>
          <a:spcPct val="90000"/>
        </a:lnSpc>
        <a:spcBef>
          <a:spcPts val="826"/>
        </a:spcBef>
        <a:buFont typeface="Arial" panose="020B0604020202020204" pitchFamily="34" charset="0"/>
        <a:buChar char="•"/>
        <a:defRPr sz="2314" kern="1200">
          <a:solidFill>
            <a:schemeClr val="tx1"/>
          </a:solidFill>
          <a:latin typeface="+mn-lt"/>
          <a:ea typeface="+mn-ea"/>
          <a:cs typeface="+mn-cs"/>
        </a:defRPr>
      </a:lvl1pPr>
      <a:lvl2pPr marL="566745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2pPr>
      <a:lvl3pPr marL="944575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405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235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065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5896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3726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1556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830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660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490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320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150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6980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4811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2641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272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aphics">
            <a:extLst>
              <a:ext uri="{FF2B5EF4-FFF2-40B4-BE49-F238E27FC236}">
                <a16:creationId xmlns:a16="http://schemas.microsoft.com/office/drawing/2014/main" id="{51A157A3-45ED-E81D-53A1-1CBC01C15F49}"/>
              </a:ext>
            </a:extLst>
          </p:cNvPr>
          <p:cNvGrpSpPr/>
          <p:nvPr/>
        </p:nvGrpSpPr>
        <p:grpSpPr>
          <a:xfrm>
            <a:off x="-618765" y="-725759"/>
            <a:ext cx="8660993" cy="11708325"/>
            <a:chOff x="-618765" y="-725759"/>
            <a:chExt cx="8660993" cy="11708325"/>
          </a:xfrm>
        </p:grpSpPr>
        <p:sp>
          <p:nvSpPr>
            <p:cNvPr id="5" name="Freeform 2">
              <a:extLst>
                <a:ext uri="{FF2B5EF4-FFF2-40B4-BE49-F238E27FC236}">
                  <a16:creationId xmlns:a16="http://schemas.microsoft.com/office/drawing/2014/main" id="{FBB750B0-BD14-7776-08CB-C7885F56A97A}"/>
                </a:ext>
              </a:extLst>
            </p:cNvPr>
            <p:cNvSpPr/>
            <p:nvPr/>
          </p:nvSpPr>
          <p:spPr>
            <a:xfrm>
              <a:off x="6588582" y="2037699"/>
              <a:ext cx="1397902" cy="1559724"/>
            </a:xfrm>
            <a:custGeom>
              <a:avLst/>
              <a:gdLst/>
              <a:ahLst/>
              <a:cxnLst/>
              <a:rect l="l" t="t" r="r" b="b"/>
              <a:pathLst>
                <a:path w="1397902" h="1559724">
                  <a:moveTo>
                    <a:pt x="0" y="0"/>
                  </a:moveTo>
                  <a:lnTo>
                    <a:pt x="1397902" y="0"/>
                  </a:lnTo>
                  <a:lnTo>
                    <a:pt x="1397902" y="1559723"/>
                  </a:lnTo>
                  <a:lnTo>
                    <a:pt x="0" y="155972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A5B667C6-84F4-4935-BC62-90AC6A350AD6}"/>
                </a:ext>
              </a:extLst>
            </p:cNvPr>
            <p:cNvSpPr/>
            <p:nvPr/>
          </p:nvSpPr>
          <p:spPr>
            <a:xfrm>
              <a:off x="-304581" y="2037699"/>
              <a:ext cx="1397902" cy="1559724"/>
            </a:xfrm>
            <a:custGeom>
              <a:avLst/>
              <a:gdLst/>
              <a:ahLst/>
              <a:cxnLst/>
              <a:rect l="l" t="t" r="r" b="b"/>
              <a:pathLst>
                <a:path w="1397902" h="1559724">
                  <a:moveTo>
                    <a:pt x="0" y="0"/>
                  </a:moveTo>
                  <a:lnTo>
                    <a:pt x="1397902" y="0"/>
                  </a:lnTo>
                  <a:lnTo>
                    <a:pt x="1397902" y="1559723"/>
                  </a:lnTo>
                  <a:lnTo>
                    <a:pt x="0" y="155972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6D3F292A-77AB-B72B-B1D5-1697FFDC75BA}"/>
                </a:ext>
              </a:extLst>
            </p:cNvPr>
            <p:cNvSpPr/>
            <p:nvPr/>
          </p:nvSpPr>
          <p:spPr>
            <a:xfrm>
              <a:off x="6527630" y="7750718"/>
              <a:ext cx="1397902" cy="1559724"/>
            </a:xfrm>
            <a:custGeom>
              <a:avLst/>
              <a:gdLst/>
              <a:ahLst/>
              <a:cxnLst/>
              <a:rect l="l" t="t" r="r" b="b"/>
              <a:pathLst>
                <a:path w="1397902" h="1559724">
                  <a:moveTo>
                    <a:pt x="0" y="0"/>
                  </a:moveTo>
                  <a:lnTo>
                    <a:pt x="1397903" y="0"/>
                  </a:lnTo>
                  <a:lnTo>
                    <a:pt x="1397903" y="1559723"/>
                  </a:lnTo>
                  <a:lnTo>
                    <a:pt x="0" y="155972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40E5C709-21A3-AAEF-D772-D0EB2EA74620}"/>
                </a:ext>
              </a:extLst>
            </p:cNvPr>
            <p:cNvSpPr/>
            <p:nvPr/>
          </p:nvSpPr>
          <p:spPr>
            <a:xfrm>
              <a:off x="-365533" y="7750718"/>
              <a:ext cx="1397902" cy="1559724"/>
            </a:xfrm>
            <a:custGeom>
              <a:avLst/>
              <a:gdLst/>
              <a:ahLst/>
              <a:cxnLst/>
              <a:rect l="l" t="t" r="r" b="b"/>
              <a:pathLst>
                <a:path w="1397902" h="1559724">
                  <a:moveTo>
                    <a:pt x="0" y="0"/>
                  </a:moveTo>
                  <a:lnTo>
                    <a:pt x="1397903" y="0"/>
                  </a:lnTo>
                  <a:lnTo>
                    <a:pt x="1397903" y="1559723"/>
                  </a:lnTo>
                  <a:lnTo>
                    <a:pt x="0" y="155972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954BFD0D-B803-6557-A04B-B4DAEF9D1FC2}"/>
                </a:ext>
              </a:extLst>
            </p:cNvPr>
            <p:cNvSpPr/>
            <p:nvPr/>
          </p:nvSpPr>
          <p:spPr>
            <a:xfrm>
              <a:off x="365035" y="314966"/>
              <a:ext cx="6829930" cy="9824986"/>
            </a:xfrm>
            <a:custGeom>
              <a:avLst/>
              <a:gdLst/>
              <a:ahLst/>
              <a:cxnLst/>
              <a:rect l="l" t="t" r="r" b="b"/>
              <a:pathLst>
                <a:path w="660400" h="949998">
                  <a:moveTo>
                    <a:pt x="220252" y="19070"/>
                  </a:moveTo>
                  <a:cubicBezTo>
                    <a:pt x="254000" y="7556"/>
                    <a:pt x="292600" y="0"/>
                    <a:pt x="330378" y="0"/>
                  </a:cubicBezTo>
                  <a:cubicBezTo>
                    <a:pt x="368157" y="0"/>
                    <a:pt x="404509" y="6476"/>
                    <a:pt x="438009" y="17990"/>
                  </a:cubicBezTo>
                  <a:cubicBezTo>
                    <a:pt x="438723" y="18350"/>
                    <a:pt x="439435" y="18350"/>
                    <a:pt x="440148" y="18710"/>
                  </a:cubicBezTo>
                  <a:cubicBezTo>
                    <a:pt x="565955" y="64765"/>
                    <a:pt x="658618" y="186379"/>
                    <a:pt x="660400" y="331550"/>
                  </a:cubicBezTo>
                  <a:lnTo>
                    <a:pt x="660400" y="949998"/>
                  </a:lnTo>
                  <a:lnTo>
                    <a:pt x="0" y="949998"/>
                  </a:lnTo>
                  <a:lnTo>
                    <a:pt x="0" y="332009"/>
                  </a:lnTo>
                  <a:cubicBezTo>
                    <a:pt x="1782" y="185660"/>
                    <a:pt x="93019" y="64045"/>
                    <a:pt x="220252" y="1907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4">
              <a:extLst>
                <a:ext uri="{FF2B5EF4-FFF2-40B4-BE49-F238E27FC236}">
                  <a16:creationId xmlns:a16="http://schemas.microsoft.com/office/drawing/2014/main" id="{602EC252-3618-41CB-7D40-6C590D7585D3}"/>
                </a:ext>
              </a:extLst>
            </p:cNvPr>
            <p:cNvSpPr/>
            <p:nvPr/>
          </p:nvSpPr>
          <p:spPr>
            <a:xfrm rot="-2810174" flipH="1">
              <a:off x="-405771" y="-725759"/>
              <a:ext cx="1647405" cy="2073394"/>
            </a:xfrm>
            <a:custGeom>
              <a:avLst/>
              <a:gdLst/>
              <a:ahLst/>
              <a:cxnLst/>
              <a:rect l="l" t="t" r="r" b="b"/>
              <a:pathLst>
                <a:path w="1647405" h="2073394">
                  <a:moveTo>
                    <a:pt x="1647405" y="0"/>
                  </a:moveTo>
                  <a:lnTo>
                    <a:pt x="0" y="0"/>
                  </a:lnTo>
                  <a:lnTo>
                    <a:pt x="0" y="2073394"/>
                  </a:lnTo>
                  <a:lnTo>
                    <a:pt x="1647405" y="2073394"/>
                  </a:lnTo>
                  <a:lnTo>
                    <a:pt x="1647405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C0CED91C-A82F-68A2-64E7-F39C1526B4CC}"/>
                </a:ext>
              </a:extLst>
            </p:cNvPr>
            <p:cNvSpPr/>
            <p:nvPr/>
          </p:nvSpPr>
          <p:spPr>
            <a:xfrm rot="1883947" flipH="1">
              <a:off x="6394823" y="-725759"/>
              <a:ext cx="1647405" cy="2073394"/>
            </a:xfrm>
            <a:custGeom>
              <a:avLst/>
              <a:gdLst/>
              <a:ahLst/>
              <a:cxnLst/>
              <a:rect l="l" t="t" r="r" b="b"/>
              <a:pathLst>
                <a:path w="1647405" h="2073394">
                  <a:moveTo>
                    <a:pt x="1647406" y="0"/>
                  </a:moveTo>
                  <a:lnTo>
                    <a:pt x="0" y="0"/>
                  </a:lnTo>
                  <a:lnTo>
                    <a:pt x="0" y="2073394"/>
                  </a:lnTo>
                  <a:lnTo>
                    <a:pt x="1647406" y="2073394"/>
                  </a:lnTo>
                  <a:lnTo>
                    <a:pt x="1647406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5EF3D270-A455-249C-F360-E557E7A2305F}"/>
                </a:ext>
              </a:extLst>
            </p:cNvPr>
            <p:cNvSpPr/>
            <p:nvPr/>
          </p:nvSpPr>
          <p:spPr>
            <a:xfrm>
              <a:off x="265516" y="9698919"/>
              <a:ext cx="7060061" cy="1283647"/>
            </a:xfrm>
            <a:custGeom>
              <a:avLst/>
              <a:gdLst/>
              <a:ahLst/>
              <a:cxnLst/>
              <a:rect l="l" t="t" r="r" b="b"/>
              <a:pathLst>
                <a:path w="7060061" h="1283647">
                  <a:moveTo>
                    <a:pt x="0" y="0"/>
                  </a:moveTo>
                  <a:lnTo>
                    <a:pt x="7060061" y="0"/>
                  </a:lnTo>
                  <a:lnTo>
                    <a:pt x="7060061" y="1283648"/>
                  </a:lnTo>
                  <a:lnTo>
                    <a:pt x="0" y="128364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4" name="TemplateLAB">
            <a:extLst>
              <a:ext uri="{FF2B5EF4-FFF2-40B4-BE49-F238E27FC236}">
                <a16:creationId xmlns:a16="http://schemas.microsoft.com/office/drawing/2014/main" id="{DF43FFAD-5E08-BBB8-02A8-B01FC0A7B9B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10800000" flipH="1" flipV="1">
            <a:off x="3233303" y="9544595"/>
            <a:ext cx="1089893" cy="180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368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5403</dc:creator>
  <cp:lastModifiedBy>5403</cp:lastModifiedBy>
  <cp:revision>3</cp:revision>
  <dcterms:created xsi:type="dcterms:W3CDTF">2023-07-24T13:48:49Z</dcterms:created>
  <dcterms:modified xsi:type="dcterms:W3CDTF">2023-07-24T14:14:42Z</dcterms:modified>
</cp:coreProperties>
</file>