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3" y="739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57ADD63-142C-8BC7-8A65-9F5417AFEFD1}"/>
              </a:ext>
            </a:extLst>
          </p:cNvPr>
          <p:cNvSpPr/>
          <p:nvPr/>
        </p:nvSpPr>
        <p:spPr>
          <a:xfrm>
            <a:off x="375165" y="371661"/>
            <a:ext cx="6809670" cy="9919879"/>
          </a:xfrm>
          <a:custGeom>
            <a:avLst/>
            <a:gdLst/>
            <a:ahLst/>
            <a:cxnLst/>
            <a:rect l="l" t="t" r="r" b="b"/>
            <a:pathLst>
              <a:path w="3439039" h="5009766">
                <a:moveTo>
                  <a:pt x="3314579" y="5009766"/>
                </a:moveTo>
                <a:lnTo>
                  <a:pt x="124460" y="5009766"/>
                </a:lnTo>
                <a:cubicBezTo>
                  <a:pt x="55880" y="5009766"/>
                  <a:pt x="0" y="4953886"/>
                  <a:pt x="0" y="4885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14579" y="0"/>
                </a:lnTo>
                <a:cubicBezTo>
                  <a:pt x="3383159" y="0"/>
                  <a:pt x="3439039" y="55880"/>
                  <a:pt x="3439039" y="124460"/>
                </a:cubicBezTo>
                <a:lnTo>
                  <a:pt x="3439039" y="4885306"/>
                </a:lnTo>
                <a:cubicBezTo>
                  <a:pt x="3439039" y="4953886"/>
                  <a:pt x="3383159" y="5009766"/>
                  <a:pt x="3314579" y="5009766"/>
                </a:cubicBezTo>
                <a:close/>
              </a:path>
            </a:pathLst>
          </a:custGeom>
          <a:solidFill>
            <a:srgbClr val="F7F1E5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aphics">
            <a:extLst>
              <a:ext uri="{FF2B5EF4-FFF2-40B4-BE49-F238E27FC236}">
                <a16:creationId xmlns:a16="http://schemas.microsoft.com/office/drawing/2014/main" id="{7D0CF744-EAD5-FCE0-F3E4-0E18B3C4DFAE}"/>
              </a:ext>
            </a:extLst>
          </p:cNvPr>
          <p:cNvGrpSpPr/>
          <p:nvPr/>
        </p:nvGrpSpPr>
        <p:grpSpPr>
          <a:xfrm>
            <a:off x="-733063" y="-1109079"/>
            <a:ext cx="9027840" cy="11415019"/>
            <a:chOff x="-733063" y="-1109079"/>
            <a:chExt cx="9027840" cy="1141501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1D80FE1-05D0-BF42-D85C-4BF6F5E6B520}"/>
                </a:ext>
              </a:extLst>
            </p:cNvPr>
            <p:cNvSpPr/>
            <p:nvPr/>
          </p:nvSpPr>
          <p:spPr>
            <a:xfrm rot="-2834250">
              <a:off x="1849788" y="9461192"/>
              <a:ext cx="721450" cy="609333"/>
            </a:xfrm>
            <a:custGeom>
              <a:avLst/>
              <a:gdLst/>
              <a:ahLst/>
              <a:cxnLst/>
              <a:rect l="l" t="t" r="r" b="b"/>
              <a:pathLst>
                <a:path w="721450" h="609333">
                  <a:moveTo>
                    <a:pt x="0" y="0"/>
                  </a:moveTo>
                  <a:lnTo>
                    <a:pt x="721450" y="0"/>
                  </a:lnTo>
                  <a:lnTo>
                    <a:pt x="721450" y="609333"/>
                  </a:lnTo>
                  <a:lnTo>
                    <a:pt x="0" y="609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CA92FF0-9ADC-A72E-A74D-6A50B2F634DD}"/>
                </a:ext>
              </a:extLst>
            </p:cNvPr>
            <p:cNvSpPr/>
            <p:nvPr/>
          </p:nvSpPr>
          <p:spPr>
            <a:xfrm rot="5400000">
              <a:off x="3185934" y="9021099"/>
              <a:ext cx="1188132" cy="1381549"/>
            </a:xfrm>
            <a:custGeom>
              <a:avLst/>
              <a:gdLst/>
              <a:ahLst/>
              <a:cxnLst/>
              <a:rect l="l" t="t" r="r" b="b"/>
              <a:pathLst>
                <a:path w="1188132" h="1381549">
                  <a:moveTo>
                    <a:pt x="0" y="0"/>
                  </a:moveTo>
                  <a:lnTo>
                    <a:pt x="1188132" y="0"/>
                  </a:lnTo>
                  <a:lnTo>
                    <a:pt x="1188132" y="1381549"/>
                  </a:lnTo>
                  <a:lnTo>
                    <a:pt x="0" y="1381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E5B0087-B58A-237B-7A7A-85CA0BB3F314}"/>
                </a:ext>
              </a:extLst>
            </p:cNvPr>
            <p:cNvSpPr/>
            <p:nvPr/>
          </p:nvSpPr>
          <p:spPr>
            <a:xfrm rot="6122146">
              <a:off x="4429412" y="9367523"/>
              <a:ext cx="439517" cy="688702"/>
            </a:xfrm>
            <a:custGeom>
              <a:avLst/>
              <a:gdLst/>
              <a:ahLst/>
              <a:cxnLst/>
              <a:rect l="l" t="t" r="r" b="b"/>
              <a:pathLst>
                <a:path w="439517" h="688702">
                  <a:moveTo>
                    <a:pt x="0" y="0"/>
                  </a:moveTo>
                  <a:lnTo>
                    <a:pt x="439517" y="0"/>
                  </a:lnTo>
                  <a:lnTo>
                    <a:pt x="439517" y="688701"/>
                  </a:lnTo>
                  <a:lnTo>
                    <a:pt x="0" y="688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95D7F84-0734-28DB-F8E5-A33B01054C54}"/>
                </a:ext>
              </a:extLst>
            </p:cNvPr>
            <p:cNvSpPr/>
            <p:nvPr/>
          </p:nvSpPr>
          <p:spPr>
            <a:xfrm rot="4775302" flipV="1">
              <a:off x="2719871" y="9432259"/>
              <a:ext cx="439517" cy="688702"/>
            </a:xfrm>
            <a:custGeom>
              <a:avLst/>
              <a:gdLst/>
              <a:ahLst/>
              <a:cxnLst/>
              <a:rect l="l" t="t" r="r" b="b"/>
              <a:pathLst>
                <a:path w="439517" h="688702">
                  <a:moveTo>
                    <a:pt x="0" y="688702"/>
                  </a:moveTo>
                  <a:lnTo>
                    <a:pt x="439517" y="688702"/>
                  </a:lnTo>
                  <a:lnTo>
                    <a:pt x="439517" y="0"/>
                  </a:lnTo>
                  <a:lnTo>
                    <a:pt x="0" y="0"/>
                  </a:lnTo>
                  <a:lnTo>
                    <a:pt x="0" y="68870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97E1C58-5D44-5955-B1EE-FFF6EEA28F85}"/>
                </a:ext>
              </a:extLst>
            </p:cNvPr>
            <p:cNvSpPr/>
            <p:nvPr/>
          </p:nvSpPr>
          <p:spPr>
            <a:xfrm>
              <a:off x="4945783" y="9442048"/>
              <a:ext cx="721450" cy="609333"/>
            </a:xfrm>
            <a:custGeom>
              <a:avLst/>
              <a:gdLst/>
              <a:ahLst/>
              <a:cxnLst/>
              <a:rect l="l" t="t" r="r" b="b"/>
              <a:pathLst>
                <a:path w="721450" h="609333">
                  <a:moveTo>
                    <a:pt x="0" y="0"/>
                  </a:moveTo>
                  <a:lnTo>
                    <a:pt x="721450" y="0"/>
                  </a:lnTo>
                  <a:lnTo>
                    <a:pt x="721450" y="609333"/>
                  </a:lnTo>
                  <a:lnTo>
                    <a:pt x="0" y="609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E2B110A-8928-D568-6C2C-13C336B603BB}"/>
                </a:ext>
              </a:extLst>
            </p:cNvPr>
            <p:cNvSpPr/>
            <p:nvPr/>
          </p:nvSpPr>
          <p:spPr>
            <a:xfrm rot="-4973846">
              <a:off x="5668662" y="9449980"/>
              <a:ext cx="439517" cy="688702"/>
            </a:xfrm>
            <a:custGeom>
              <a:avLst/>
              <a:gdLst/>
              <a:ahLst/>
              <a:cxnLst/>
              <a:rect l="l" t="t" r="r" b="b"/>
              <a:pathLst>
                <a:path w="439517" h="688702">
                  <a:moveTo>
                    <a:pt x="0" y="0"/>
                  </a:moveTo>
                  <a:lnTo>
                    <a:pt x="439517" y="0"/>
                  </a:lnTo>
                  <a:lnTo>
                    <a:pt x="439517" y="688702"/>
                  </a:lnTo>
                  <a:lnTo>
                    <a:pt x="0" y="688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CD9DEF1-7B57-77D3-6A59-8B17A60F6CAE}"/>
                </a:ext>
              </a:extLst>
            </p:cNvPr>
            <p:cNvSpPr/>
            <p:nvPr/>
          </p:nvSpPr>
          <p:spPr>
            <a:xfrm rot="-2700000">
              <a:off x="6042903" y="9507444"/>
              <a:ext cx="721450" cy="609333"/>
            </a:xfrm>
            <a:custGeom>
              <a:avLst/>
              <a:gdLst/>
              <a:ahLst/>
              <a:cxnLst/>
              <a:rect l="l" t="t" r="r" b="b"/>
              <a:pathLst>
                <a:path w="721450" h="609333">
                  <a:moveTo>
                    <a:pt x="0" y="0"/>
                  </a:moveTo>
                  <a:lnTo>
                    <a:pt x="721449" y="0"/>
                  </a:lnTo>
                  <a:lnTo>
                    <a:pt x="721449" y="609333"/>
                  </a:lnTo>
                  <a:lnTo>
                    <a:pt x="0" y="609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D3AC913-4F8C-B4BE-ECE4-505B7E382557}"/>
                </a:ext>
              </a:extLst>
            </p:cNvPr>
            <p:cNvSpPr/>
            <p:nvPr/>
          </p:nvSpPr>
          <p:spPr>
            <a:xfrm rot="-5593105" flipV="1">
              <a:off x="1466524" y="9421507"/>
              <a:ext cx="439517" cy="688702"/>
            </a:xfrm>
            <a:custGeom>
              <a:avLst/>
              <a:gdLst/>
              <a:ahLst/>
              <a:cxnLst/>
              <a:rect l="l" t="t" r="r" b="b"/>
              <a:pathLst>
                <a:path w="439517" h="688702">
                  <a:moveTo>
                    <a:pt x="0" y="688702"/>
                  </a:moveTo>
                  <a:lnTo>
                    <a:pt x="439517" y="688702"/>
                  </a:lnTo>
                  <a:lnTo>
                    <a:pt x="439517" y="0"/>
                  </a:lnTo>
                  <a:lnTo>
                    <a:pt x="0" y="0"/>
                  </a:lnTo>
                  <a:lnTo>
                    <a:pt x="0" y="68870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F74A50B-915B-4145-31B1-4F12ADF38838}"/>
                </a:ext>
              </a:extLst>
            </p:cNvPr>
            <p:cNvSpPr/>
            <p:nvPr/>
          </p:nvSpPr>
          <p:spPr>
            <a:xfrm rot="-200484">
              <a:off x="725759" y="9433723"/>
              <a:ext cx="721450" cy="609333"/>
            </a:xfrm>
            <a:custGeom>
              <a:avLst/>
              <a:gdLst/>
              <a:ahLst/>
              <a:cxnLst/>
              <a:rect l="l" t="t" r="r" b="b"/>
              <a:pathLst>
                <a:path w="721450" h="609333">
                  <a:moveTo>
                    <a:pt x="0" y="0"/>
                  </a:moveTo>
                  <a:lnTo>
                    <a:pt x="721450" y="0"/>
                  </a:lnTo>
                  <a:lnTo>
                    <a:pt x="721450" y="609332"/>
                  </a:lnTo>
                  <a:lnTo>
                    <a:pt x="0" y="609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87FBF3-B9B7-3BCD-A116-6F384D099541}"/>
                </a:ext>
              </a:extLst>
            </p:cNvPr>
            <p:cNvSpPr/>
            <p:nvPr/>
          </p:nvSpPr>
          <p:spPr>
            <a:xfrm rot="12063737" flipH="1">
              <a:off x="4775245" y="-1109079"/>
              <a:ext cx="3519532" cy="3302564"/>
            </a:xfrm>
            <a:custGeom>
              <a:avLst/>
              <a:gdLst/>
              <a:ahLst/>
              <a:cxnLst/>
              <a:rect l="l" t="t" r="r" b="b"/>
              <a:pathLst>
                <a:path w="4692709" h="4403419">
                  <a:moveTo>
                    <a:pt x="4692710" y="0"/>
                  </a:moveTo>
                  <a:lnTo>
                    <a:pt x="0" y="0"/>
                  </a:lnTo>
                  <a:lnTo>
                    <a:pt x="0" y="4403420"/>
                  </a:lnTo>
                  <a:lnTo>
                    <a:pt x="4692710" y="4403420"/>
                  </a:lnTo>
                  <a:lnTo>
                    <a:pt x="469271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F412A25-B36A-EA3C-280F-0FA4A4079DF0}"/>
                </a:ext>
              </a:extLst>
            </p:cNvPr>
            <p:cNvSpPr/>
            <p:nvPr/>
          </p:nvSpPr>
          <p:spPr>
            <a:xfrm rot="9529765">
              <a:off x="-733063" y="-1109079"/>
              <a:ext cx="3519532" cy="3302564"/>
            </a:xfrm>
            <a:custGeom>
              <a:avLst/>
              <a:gdLst/>
              <a:ahLst/>
              <a:cxnLst/>
              <a:rect l="l" t="t" r="r" b="b"/>
              <a:pathLst>
                <a:path w="4692709" h="4403419">
                  <a:moveTo>
                    <a:pt x="0" y="0"/>
                  </a:moveTo>
                  <a:lnTo>
                    <a:pt x="4692709" y="0"/>
                  </a:lnTo>
                  <a:lnTo>
                    <a:pt x="4692709" y="4403420"/>
                  </a:lnTo>
                  <a:lnTo>
                    <a:pt x="0" y="4403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268C4E8-DFD4-346E-A5CD-50583931395F}"/>
                </a:ext>
              </a:extLst>
            </p:cNvPr>
            <p:cNvSpPr/>
            <p:nvPr/>
          </p:nvSpPr>
          <p:spPr>
            <a:xfrm>
              <a:off x="1060911" y="621088"/>
              <a:ext cx="570801" cy="1097694"/>
            </a:xfrm>
            <a:custGeom>
              <a:avLst/>
              <a:gdLst/>
              <a:ahLst/>
              <a:cxnLst/>
              <a:rect l="l" t="t" r="r" b="b"/>
              <a:pathLst>
                <a:path w="761068" h="1463592">
                  <a:moveTo>
                    <a:pt x="0" y="0"/>
                  </a:moveTo>
                  <a:lnTo>
                    <a:pt x="761067" y="0"/>
                  </a:lnTo>
                  <a:lnTo>
                    <a:pt x="761067" y="1463592"/>
                  </a:lnTo>
                  <a:lnTo>
                    <a:pt x="0" y="1463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395B28A-3322-D195-7970-C8C8A78BA73A}"/>
                </a:ext>
              </a:extLst>
            </p:cNvPr>
            <p:cNvSpPr/>
            <p:nvPr/>
          </p:nvSpPr>
          <p:spPr>
            <a:xfrm flipH="1">
              <a:off x="323670" y="850565"/>
              <a:ext cx="708666" cy="838207"/>
            </a:xfrm>
            <a:custGeom>
              <a:avLst/>
              <a:gdLst/>
              <a:ahLst/>
              <a:cxnLst/>
              <a:rect l="l" t="t" r="r" b="b"/>
              <a:pathLst>
                <a:path w="944888" h="1117609">
                  <a:moveTo>
                    <a:pt x="944888" y="0"/>
                  </a:moveTo>
                  <a:lnTo>
                    <a:pt x="0" y="0"/>
                  </a:lnTo>
                  <a:lnTo>
                    <a:pt x="0" y="1117609"/>
                  </a:lnTo>
                  <a:lnTo>
                    <a:pt x="944888" y="1117609"/>
                  </a:lnTo>
                  <a:lnTo>
                    <a:pt x="944888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02110B5-ED20-795E-5E38-77CB808FBB6B}"/>
                </a:ext>
              </a:extLst>
            </p:cNvPr>
            <p:cNvSpPr/>
            <p:nvPr/>
          </p:nvSpPr>
          <p:spPr>
            <a:xfrm>
              <a:off x="1859367" y="417600"/>
              <a:ext cx="737331" cy="927991"/>
            </a:xfrm>
            <a:custGeom>
              <a:avLst/>
              <a:gdLst/>
              <a:ahLst/>
              <a:cxnLst/>
              <a:rect l="l" t="t" r="r" b="b"/>
              <a:pathLst>
                <a:path w="983108" h="1237321">
                  <a:moveTo>
                    <a:pt x="0" y="0"/>
                  </a:moveTo>
                  <a:lnTo>
                    <a:pt x="983108" y="0"/>
                  </a:lnTo>
                  <a:lnTo>
                    <a:pt x="983108" y="1237321"/>
                  </a:lnTo>
                  <a:lnTo>
                    <a:pt x="0" y="1237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097FC26-8B47-C602-0804-84FA6161BC06}"/>
                </a:ext>
              </a:extLst>
            </p:cNvPr>
            <p:cNvSpPr/>
            <p:nvPr/>
          </p:nvSpPr>
          <p:spPr>
            <a:xfrm flipH="1">
              <a:off x="4963303" y="417600"/>
              <a:ext cx="737331" cy="927991"/>
            </a:xfrm>
            <a:custGeom>
              <a:avLst/>
              <a:gdLst/>
              <a:ahLst/>
              <a:cxnLst/>
              <a:rect l="l" t="t" r="r" b="b"/>
              <a:pathLst>
                <a:path w="983108" h="1237321">
                  <a:moveTo>
                    <a:pt x="983108" y="0"/>
                  </a:moveTo>
                  <a:lnTo>
                    <a:pt x="0" y="0"/>
                  </a:lnTo>
                  <a:lnTo>
                    <a:pt x="0" y="1237321"/>
                  </a:lnTo>
                  <a:lnTo>
                    <a:pt x="983108" y="1237321"/>
                  </a:lnTo>
                  <a:lnTo>
                    <a:pt x="983108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48B2C54-AFA6-3193-DD08-2A81C7F303CD}"/>
                </a:ext>
              </a:extLst>
            </p:cNvPr>
            <p:cNvSpPr/>
            <p:nvPr/>
          </p:nvSpPr>
          <p:spPr>
            <a:xfrm flipH="1">
              <a:off x="5934886" y="621088"/>
              <a:ext cx="570801" cy="1097694"/>
            </a:xfrm>
            <a:custGeom>
              <a:avLst/>
              <a:gdLst/>
              <a:ahLst/>
              <a:cxnLst/>
              <a:rect l="l" t="t" r="r" b="b"/>
              <a:pathLst>
                <a:path w="761068" h="1463592">
                  <a:moveTo>
                    <a:pt x="761068" y="0"/>
                  </a:moveTo>
                  <a:lnTo>
                    <a:pt x="0" y="0"/>
                  </a:lnTo>
                  <a:lnTo>
                    <a:pt x="0" y="1463592"/>
                  </a:lnTo>
                  <a:lnTo>
                    <a:pt x="761068" y="1463592"/>
                  </a:lnTo>
                  <a:lnTo>
                    <a:pt x="761068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BA612B0-6E03-46BC-D0E1-F8C368D1923B}"/>
                </a:ext>
              </a:extLst>
            </p:cNvPr>
            <p:cNvSpPr/>
            <p:nvPr/>
          </p:nvSpPr>
          <p:spPr>
            <a:xfrm>
              <a:off x="6534262" y="850565"/>
              <a:ext cx="708666" cy="838207"/>
            </a:xfrm>
            <a:custGeom>
              <a:avLst/>
              <a:gdLst/>
              <a:ahLst/>
              <a:cxnLst/>
              <a:rect l="l" t="t" r="r" b="b"/>
              <a:pathLst>
                <a:path w="944888" h="1117609">
                  <a:moveTo>
                    <a:pt x="0" y="0"/>
                  </a:moveTo>
                  <a:lnTo>
                    <a:pt x="944888" y="0"/>
                  </a:lnTo>
                  <a:lnTo>
                    <a:pt x="944888" y="1117609"/>
                  </a:lnTo>
                  <a:lnTo>
                    <a:pt x="0" y="1117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47C568D-0655-ED2B-E8E4-A855CD0B1C71}"/>
                </a:ext>
              </a:extLst>
            </p:cNvPr>
            <p:cNvSpPr/>
            <p:nvPr/>
          </p:nvSpPr>
          <p:spPr>
            <a:xfrm>
              <a:off x="2120035" y="169999"/>
              <a:ext cx="3024000" cy="3097568"/>
            </a:xfrm>
            <a:custGeom>
              <a:avLst/>
              <a:gdLst/>
              <a:ahLst/>
              <a:cxnLst/>
              <a:rect l="l" t="t" r="r" b="b"/>
              <a:pathLst>
                <a:path w="4032000" h="4130090">
                  <a:moveTo>
                    <a:pt x="0" y="0"/>
                  </a:moveTo>
                  <a:lnTo>
                    <a:pt x="4032000" y="0"/>
                  </a:lnTo>
                  <a:lnTo>
                    <a:pt x="4032000" y="4130090"/>
                  </a:lnTo>
                  <a:lnTo>
                    <a:pt x="0" y="4130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TemplateLAB">
            <a:extLst>
              <a:ext uri="{FF2B5EF4-FFF2-40B4-BE49-F238E27FC236}">
                <a16:creationId xmlns:a16="http://schemas.microsoft.com/office/drawing/2014/main" id="{0664B11D-ED42-643F-5704-EB3B873333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 flipH="1" flipV="1">
            <a:off x="6447675" y="8849475"/>
            <a:ext cx="1089893" cy="1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2</cp:revision>
  <dcterms:created xsi:type="dcterms:W3CDTF">2023-07-24T13:48:49Z</dcterms:created>
  <dcterms:modified xsi:type="dcterms:W3CDTF">2023-07-24T14:13:04Z</dcterms:modified>
</cp:coreProperties>
</file>