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520" y="994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2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7636EDC6-28A8-DEF6-01C2-7C86E280307E}"/>
              </a:ext>
            </a:extLst>
          </p:cNvPr>
          <p:cNvSpPr/>
          <p:nvPr/>
        </p:nvSpPr>
        <p:spPr>
          <a:xfrm>
            <a:off x="365035" y="314966"/>
            <a:ext cx="6829930" cy="9824986"/>
          </a:xfrm>
          <a:custGeom>
            <a:avLst/>
            <a:gdLst/>
            <a:ahLst/>
            <a:cxnLst/>
            <a:rect l="l" t="t" r="r" b="b"/>
            <a:pathLst>
              <a:path w="660400" h="949998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31550"/>
                </a:cubicBezTo>
                <a:lnTo>
                  <a:pt x="660400" y="949998"/>
                </a:lnTo>
                <a:lnTo>
                  <a:pt x="0" y="949998"/>
                </a:lnTo>
                <a:lnTo>
                  <a:pt x="0" y="332009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aphics">
            <a:extLst>
              <a:ext uri="{FF2B5EF4-FFF2-40B4-BE49-F238E27FC236}">
                <a16:creationId xmlns:a16="http://schemas.microsoft.com/office/drawing/2014/main" id="{62393E1A-E97D-1378-EB5A-75D1D786AEA8}"/>
              </a:ext>
            </a:extLst>
          </p:cNvPr>
          <p:cNvGrpSpPr/>
          <p:nvPr/>
        </p:nvGrpSpPr>
        <p:grpSpPr>
          <a:xfrm>
            <a:off x="70290" y="-25457"/>
            <a:ext cx="7419420" cy="11816965"/>
            <a:chOff x="70290" y="-25457"/>
            <a:chExt cx="7419420" cy="1181696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8B42B4E-E533-AF25-25F8-140A84E5C46E}"/>
                </a:ext>
              </a:extLst>
            </p:cNvPr>
            <p:cNvSpPr/>
            <p:nvPr/>
          </p:nvSpPr>
          <p:spPr>
            <a:xfrm rot="-85381">
              <a:off x="70290" y="8820428"/>
              <a:ext cx="3024000" cy="2971080"/>
            </a:xfrm>
            <a:custGeom>
              <a:avLst/>
              <a:gdLst/>
              <a:ahLst/>
              <a:cxnLst/>
              <a:rect l="l" t="t" r="r" b="b"/>
              <a:pathLst>
                <a:path w="3024000" h="2971080">
                  <a:moveTo>
                    <a:pt x="0" y="0"/>
                  </a:moveTo>
                  <a:lnTo>
                    <a:pt x="3024000" y="0"/>
                  </a:lnTo>
                  <a:lnTo>
                    <a:pt x="3024000" y="2971080"/>
                  </a:lnTo>
                  <a:lnTo>
                    <a:pt x="0" y="2971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9BFB80-053B-6BB7-BC75-F99837B5E610}"/>
                </a:ext>
              </a:extLst>
            </p:cNvPr>
            <p:cNvSpPr/>
            <p:nvPr/>
          </p:nvSpPr>
          <p:spPr>
            <a:xfrm>
              <a:off x="2268000" y="7643580"/>
              <a:ext cx="3024000" cy="3225600"/>
            </a:xfrm>
            <a:custGeom>
              <a:avLst/>
              <a:gdLst/>
              <a:ahLst/>
              <a:cxnLst/>
              <a:rect l="l" t="t" r="r" b="b"/>
              <a:pathLst>
                <a:path w="3024000" h="3225600">
                  <a:moveTo>
                    <a:pt x="0" y="0"/>
                  </a:moveTo>
                  <a:lnTo>
                    <a:pt x="3024000" y="0"/>
                  </a:lnTo>
                  <a:lnTo>
                    <a:pt x="3024000" y="3225600"/>
                  </a:lnTo>
                  <a:lnTo>
                    <a:pt x="0" y="3225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99E916-9779-891C-AD95-D4F9BE562998}"/>
                </a:ext>
              </a:extLst>
            </p:cNvPr>
            <p:cNvSpPr/>
            <p:nvPr/>
          </p:nvSpPr>
          <p:spPr>
            <a:xfrm rot="-85381" flipH="1">
              <a:off x="4465710" y="8820428"/>
              <a:ext cx="3024000" cy="2971080"/>
            </a:xfrm>
            <a:custGeom>
              <a:avLst/>
              <a:gdLst/>
              <a:ahLst/>
              <a:cxnLst/>
              <a:rect l="l" t="t" r="r" b="b"/>
              <a:pathLst>
                <a:path w="3024000" h="2971080">
                  <a:moveTo>
                    <a:pt x="3024000" y="0"/>
                  </a:moveTo>
                  <a:lnTo>
                    <a:pt x="0" y="0"/>
                  </a:lnTo>
                  <a:lnTo>
                    <a:pt x="0" y="2971080"/>
                  </a:lnTo>
                  <a:lnTo>
                    <a:pt x="3024000" y="2971080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BDD48D9-785A-A251-AC20-ABBF03286DB2}"/>
                </a:ext>
              </a:extLst>
            </p:cNvPr>
            <p:cNvSpPr/>
            <p:nvPr/>
          </p:nvSpPr>
          <p:spPr>
            <a:xfrm>
              <a:off x="1600620" y="208127"/>
              <a:ext cx="1128799" cy="966159"/>
            </a:xfrm>
            <a:custGeom>
              <a:avLst/>
              <a:gdLst/>
              <a:ahLst/>
              <a:cxnLst/>
              <a:rect l="l" t="t" r="r" b="b"/>
              <a:pathLst>
                <a:path w="1128799" h="966159">
                  <a:moveTo>
                    <a:pt x="0" y="0"/>
                  </a:moveTo>
                  <a:lnTo>
                    <a:pt x="1128799" y="0"/>
                  </a:lnTo>
                  <a:lnTo>
                    <a:pt x="1128799" y="966159"/>
                  </a:lnTo>
                  <a:lnTo>
                    <a:pt x="0" y="966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48C041-B3FB-87A9-2B82-828CAA78371D}"/>
                </a:ext>
              </a:extLst>
            </p:cNvPr>
            <p:cNvSpPr/>
            <p:nvPr/>
          </p:nvSpPr>
          <p:spPr>
            <a:xfrm rot="-3613577">
              <a:off x="2256756" y="36614"/>
              <a:ext cx="798829" cy="674687"/>
            </a:xfrm>
            <a:custGeom>
              <a:avLst/>
              <a:gdLst/>
              <a:ahLst/>
              <a:cxnLst/>
              <a:rect l="l" t="t" r="r" b="b"/>
              <a:pathLst>
                <a:path w="798829" h="674687">
                  <a:moveTo>
                    <a:pt x="0" y="0"/>
                  </a:moveTo>
                  <a:lnTo>
                    <a:pt x="798829" y="0"/>
                  </a:lnTo>
                  <a:lnTo>
                    <a:pt x="798829" y="674687"/>
                  </a:lnTo>
                  <a:lnTo>
                    <a:pt x="0" y="67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3B88D65-60EC-12F7-2BF6-FBCCECD548BF}"/>
                </a:ext>
              </a:extLst>
            </p:cNvPr>
            <p:cNvSpPr/>
            <p:nvPr/>
          </p:nvSpPr>
          <p:spPr>
            <a:xfrm flipH="1">
              <a:off x="4901422" y="208127"/>
              <a:ext cx="1128799" cy="966159"/>
            </a:xfrm>
            <a:custGeom>
              <a:avLst/>
              <a:gdLst/>
              <a:ahLst/>
              <a:cxnLst/>
              <a:rect l="l" t="t" r="r" b="b"/>
              <a:pathLst>
                <a:path w="1128799" h="966159">
                  <a:moveTo>
                    <a:pt x="1128799" y="0"/>
                  </a:moveTo>
                  <a:lnTo>
                    <a:pt x="0" y="0"/>
                  </a:lnTo>
                  <a:lnTo>
                    <a:pt x="0" y="966159"/>
                  </a:lnTo>
                  <a:lnTo>
                    <a:pt x="1128799" y="966159"/>
                  </a:lnTo>
                  <a:lnTo>
                    <a:pt x="112879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CBB058B-23AF-2ADF-C214-DB147394DCC9}"/>
                </a:ext>
              </a:extLst>
            </p:cNvPr>
            <p:cNvSpPr/>
            <p:nvPr/>
          </p:nvSpPr>
          <p:spPr>
            <a:xfrm rot="527349">
              <a:off x="4432796" y="36614"/>
              <a:ext cx="798829" cy="674687"/>
            </a:xfrm>
            <a:custGeom>
              <a:avLst/>
              <a:gdLst/>
              <a:ahLst/>
              <a:cxnLst/>
              <a:rect l="l" t="t" r="r" b="b"/>
              <a:pathLst>
                <a:path w="798829" h="674687">
                  <a:moveTo>
                    <a:pt x="0" y="0"/>
                  </a:moveTo>
                  <a:lnTo>
                    <a:pt x="798829" y="0"/>
                  </a:lnTo>
                  <a:lnTo>
                    <a:pt x="798829" y="674687"/>
                  </a:lnTo>
                  <a:lnTo>
                    <a:pt x="0" y="67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B0D819-5F1B-1504-3974-7A715A1EAFF8}"/>
                </a:ext>
              </a:extLst>
            </p:cNvPr>
            <p:cNvSpPr/>
            <p:nvPr/>
          </p:nvSpPr>
          <p:spPr>
            <a:xfrm rot="-3908707">
              <a:off x="941249" y="800118"/>
              <a:ext cx="798829" cy="674687"/>
            </a:xfrm>
            <a:custGeom>
              <a:avLst/>
              <a:gdLst/>
              <a:ahLst/>
              <a:cxnLst/>
              <a:rect l="l" t="t" r="r" b="b"/>
              <a:pathLst>
                <a:path w="798829" h="674687">
                  <a:moveTo>
                    <a:pt x="0" y="0"/>
                  </a:moveTo>
                  <a:lnTo>
                    <a:pt x="798829" y="0"/>
                  </a:lnTo>
                  <a:lnTo>
                    <a:pt x="798829" y="674686"/>
                  </a:lnTo>
                  <a:lnTo>
                    <a:pt x="0" y="674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140810D-0ECC-483A-4E8E-10E64765D0ED}"/>
                </a:ext>
              </a:extLst>
            </p:cNvPr>
            <p:cNvSpPr/>
            <p:nvPr/>
          </p:nvSpPr>
          <p:spPr>
            <a:xfrm rot="1208364">
              <a:off x="5734649" y="839307"/>
              <a:ext cx="798829" cy="674687"/>
            </a:xfrm>
            <a:custGeom>
              <a:avLst/>
              <a:gdLst/>
              <a:ahLst/>
              <a:cxnLst/>
              <a:rect l="l" t="t" r="r" b="b"/>
              <a:pathLst>
                <a:path w="798829" h="674687">
                  <a:moveTo>
                    <a:pt x="0" y="0"/>
                  </a:moveTo>
                  <a:lnTo>
                    <a:pt x="798829" y="0"/>
                  </a:lnTo>
                  <a:lnTo>
                    <a:pt x="798829" y="674686"/>
                  </a:lnTo>
                  <a:lnTo>
                    <a:pt x="0" y="674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C7B354F-8333-21F2-FB0A-2D7E4A6DEA74}"/>
                </a:ext>
              </a:extLst>
            </p:cNvPr>
            <p:cNvSpPr/>
            <p:nvPr/>
          </p:nvSpPr>
          <p:spPr>
            <a:xfrm>
              <a:off x="2831481" y="562422"/>
              <a:ext cx="1897039" cy="1010866"/>
            </a:xfrm>
            <a:custGeom>
              <a:avLst/>
              <a:gdLst/>
              <a:ahLst/>
              <a:cxnLst/>
              <a:rect l="l" t="t" r="r" b="b"/>
              <a:pathLst>
                <a:path w="1897039" h="1010866">
                  <a:moveTo>
                    <a:pt x="0" y="0"/>
                  </a:moveTo>
                  <a:lnTo>
                    <a:pt x="1897038" y="0"/>
                  </a:lnTo>
                  <a:lnTo>
                    <a:pt x="1897038" y="1010866"/>
                  </a:lnTo>
                  <a:lnTo>
                    <a:pt x="0" y="1010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FFF145A-D53C-0929-7849-1F99FB616430}"/>
                </a:ext>
              </a:extLst>
            </p:cNvPr>
            <p:cNvSpPr/>
            <p:nvPr/>
          </p:nvSpPr>
          <p:spPr>
            <a:xfrm rot="-1052125">
              <a:off x="6227927" y="1446336"/>
              <a:ext cx="992141" cy="1629800"/>
            </a:xfrm>
            <a:custGeom>
              <a:avLst/>
              <a:gdLst/>
              <a:ahLst/>
              <a:cxnLst/>
              <a:rect l="l" t="t" r="r" b="b"/>
              <a:pathLst>
                <a:path w="992141" h="1629800">
                  <a:moveTo>
                    <a:pt x="0" y="0"/>
                  </a:moveTo>
                  <a:lnTo>
                    <a:pt x="992141" y="0"/>
                  </a:lnTo>
                  <a:lnTo>
                    <a:pt x="992141" y="1629801"/>
                  </a:lnTo>
                  <a:lnTo>
                    <a:pt x="0" y="1629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CCFE287-E26C-66D6-F765-6E262EA5B3D0}"/>
                </a:ext>
              </a:extLst>
            </p:cNvPr>
            <p:cNvSpPr/>
            <p:nvPr/>
          </p:nvSpPr>
          <p:spPr>
            <a:xfrm rot="1194182">
              <a:off x="360361" y="1462395"/>
              <a:ext cx="972589" cy="1597683"/>
            </a:xfrm>
            <a:custGeom>
              <a:avLst/>
              <a:gdLst/>
              <a:ahLst/>
              <a:cxnLst/>
              <a:rect l="l" t="t" r="r" b="b"/>
              <a:pathLst>
                <a:path w="972589" h="1597683">
                  <a:moveTo>
                    <a:pt x="0" y="0"/>
                  </a:moveTo>
                  <a:lnTo>
                    <a:pt x="972589" y="0"/>
                  </a:lnTo>
                  <a:lnTo>
                    <a:pt x="972589" y="1597683"/>
                  </a:lnTo>
                  <a:lnTo>
                    <a:pt x="0" y="1597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TemplateLAB">
            <a:extLst>
              <a:ext uri="{FF2B5EF4-FFF2-40B4-BE49-F238E27FC236}">
                <a16:creationId xmlns:a16="http://schemas.microsoft.com/office/drawing/2014/main" id="{10152C5F-D48A-5D66-B69F-D602D3C97B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 flipH="1" flipV="1">
            <a:off x="6447675" y="9063302"/>
            <a:ext cx="1089893" cy="1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3</cp:revision>
  <dcterms:created xsi:type="dcterms:W3CDTF">2023-07-24T13:48:49Z</dcterms:created>
  <dcterms:modified xsi:type="dcterms:W3CDTF">2023-07-24T14:12:12Z</dcterms:modified>
</cp:coreProperties>
</file>