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6500" cy="10693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25" d="100"/>
          <a:sy n="25" d="100"/>
        </p:scale>
        <p:origin x="2520" y="994"/>
      </p:cViewPr>
      <p:guideLst>
        <p:guide orient="horz" pos="3368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738" y="1750055"/>
            <a:ext cx="6423025" cy="3722887"/>
          </a:xfrm>
        </p:spPr>
        <p:txBody>
          <a:bodyPr anchor="b"/>
          <a:lstStyle>
            <a:lvl1pPr algn="ctr">
              <a:defRPr sz="49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563" y="5616511"/>
            <a:ext cx="5667375" cy="2581762"/>
          </a:xfrm>
        </p:spPr>
        <p:txBody>
          <a:bodyPr/>
          <a:lstStyle>
            <a:lvl1pPr marL="0" indent="0" algn="ctr">
              <a:buNone/>
              <a:defRPr sz="1983"/>
            </a:lvl1pPr>
            <a:lvl2pPr marL="377830" indent="0" algn="ctr">
              <a:buNone/>
              <a:defRPr sz="1653"/>
            </a:lvl2pPr>
            <a:lvl3pPr marL="755660" indent="0" algn="ctr">
              <a:buNone/>
              <a:defRPr sz="1488"/>
            </a:lvl3pPr>
            <a:lvl4pPr marL="1133490" indent="0" algn="ctr">
              <a:buNone/>
              <a:defRPr sz="1322"/>
            </a:lvl4pPr>
            <a:lvl5pPr marL="1511320" indent="0" algn="ctr">
              <a:buNone/>
              <a:defRPr sz="1322"/>
            </a:lvl5pPr>
            <a:lvl6pPr marL="1889150" indent="0" algn="ctr">
              <a:buNone/>
              <a:defRPr sz="1322"/>
            </a:lvl6pPr>
            <a:lvl7pPr marL="2266980" indent="0" algn="ctr">
              <a:buNone/>
              <a:defRPr sz="1322"/>
            </a:lvl7pPr>
            <a:lvl8pPr marL="2644811" indent="0" algn="ctr">
              <a:buNone/>
              <a:defRPr sz="1322"/>
            </a:lvl8pPr>
            <a:lvl9pPr marL="3022641" indent="0" algn="ctr">
              <a:buNone/>
              <a:defRPr sz="132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5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1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7621" y="569325"/>
            <a:ext cx="1629370" cy="9062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510" y="569325"/>
            <a:ext cx="4793655" cy="9062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4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9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574" y="2665927"/>
            <a:ext cx="6517481" cy="4448157"/>
          </a:xfrm>
        </p:spPr>
        <p:txBody>
          <a:bodyPr anchor="b"/>
          <a:lstStyle>
            <a:lvl1pPr>
              <a:defRPr sz="49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74" y="7156165"/>
            <a:ext cx="6517481" cy="2339180"/>
          </a:xfrm>
        </p:spPr>
        <p:txBody>
          <a:bodyPr/>
          <a:lstStyle>
            <a:lvl1pPr marL="0" indent="0">
              <a:buNone/>
              <a:defRPr sz="1983">
                <a:solidFill>
                  <a:schemeClr val="tx1"/>
                </a:solidFill>
              </a:defRPr>
            </a:lvl1pPr>
            <a:lvl2pPr marL="377830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509" y="2846623"/>
            <a:ext cx="3211513" cy="6784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5478" y="2846623"/>
            <a:ext cx="3211513" cy="6784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9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569327"/>
            <a:ext cx="6517481" cy="20668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495" y="2621369"/>
            <a:ext cx="3196753" cy="1284692"/>
          </a:xfrm>
        </p:spPr>
        <p:txBody>
          <a:bodyPr anchor="b"/>
          <a:lstStyle>
            <a:lvl1pPr marL="0" indent="0">
              <a:buNone/>
              <a:defRPr sz="1983" b="1"/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495" y="3906061"/>
            <a:ext cx="3196753" cy="5745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5478" y="2621369"/>
            <a:ext cx="3212497" cy="1284692"/>
          </a:xfrm>
        </p:spPr>
        <p:txBody>
          <a:bodyPr anchor="b"/>
          <a:lstStyle>
            <a:lvl1pPr marL="0" indent="0">
              <a:buNone/>
              <a:defRPr sz="1983" b="1"/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5478" y="3906061"/>
            <a:ext cx="3212497" cy="5745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36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4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1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497" y="1539654"/>
            <a:ext cx="3825478" cy="7599245"/>
          </a:xfrm>
        </p:spPr>
        <p:txBody>
          <a:bodyPr/>
          <a:lstStyle>
            <a:lvl1pPr>
              <a:defRPr sz="2644"/>
            </a:lvl1pPr>
            <a:lvl2pPr>
              <a:defRPr sz="2314"/>
            </a:lvl2pPr>
            <a:lvl3pPr>
              <a:defRPr sz="1983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1322"/>
            </a:lvl1pPr>
            <a:lvl2pPr marL="377830" indent="0">
              <a:buNone/>
              <a:defRPr sz="1157"/>
            </a:lvl2pPr>
            <a:lvl3pPr marL="755660" indent="0">
              <a:buNone/>
              <a:defRPr sz="992"/>
            </a:lvl3pPr>
            <a:lvl4pPr marL="1133490" indent="0">
              <a:buNone/>
              <a:defRPr sz="826"/>
            </a:lvl4pPr>
            <a:lvl5pPr marL="1511320" indent="0">
              <a:buNone/>
              <a:defRPr sz="826"/>
            </a:lvl5pPr>
            <a:lvl6pPr marL="1889150" indent="0">
              <a:buNone/>
              <a:defRPr sz="826"/>
            </a:lvl6pPr>
            <a:lvl7pPr marL="2266980" indent="0">
              <a:buNone/>
              <a:defRPr sz="826"/>
            </a:lvl7pPr>
            <a:lvl8pPr marL="2644811" indent="0">
              <a:buNone/>
              <a:defRPr sz="826"/>
            </a:lvl8pPr>
            <a:lvl9pPr marL="3022641" indent="0">
              <a:buNone/>
              <a:defRPr sz="8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6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2497" y="1539654"/>
            <a:ext cx="3825478" cy="7599245"/>
          </a:xfrm>
        </p:spPr>
        <p:txBody>
          <a:bodyPr anchor="t"/>
          <a:lstStyle>
            <a:lvl1pPr marL="0" indent="0">
              <a:buNone/>
              <a:defRPr sz="2644"/>
            </a:lvl1pPr>
            <a:lvl2pPr marL="377830" indent="0">
              <a:buNone/>
              <a:defRPr sz="2314"/>
            </a:lvl2pPr>
            <a:lvl3pPr marL="755660" indent="0">
              <a:buNone/>
              <a:defRPr sz="1983"/>
            </a:lvl3pPr>
            <a:lvl4pPr marL="1133490" indent="0">
              <a:buNone/>
              <a:defRPr sz="1653"/>
            </a:lvl4pPr>
            <a:lvl5pPr marL="1511320" indent="0">
              <a:buNone/>
              <a:defRPr sz="1653"/>
            </a:lvl5pPr>
            <a:lvl6pPr marL="1889150" indent="0">
              <a:buNone/>
              <a:defRPr sz="1653"/>
            </a:lvl6pPr>
            <a:lvl7pPr marL="2266980" indent="0">
              <a:buNone/>
              <a:defRPr sz="1653"/>
            </a:lvl7pPr>
            <a:lvl8pPr marL="2644811" indent="0">
              <a:buNone/>
              <a:defRPr sz="1653"/>
            </a:lvl8pPr>
            <a:lvl9pPr marL="3022641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1322"/>
            </a:lvl1pPr>
            <a:lvl2pPr marL="377830" indent="0">
              <a:buNone/>
              <a:defRPr sz="1157"/>
            </a:lvl2pPr>
            <a:lvl3pPr marL="755660" indent="0">
              <a:buNone/>
              <a:defRPr sz="992"/>
            </a:lvl3pPr>
            <a:lvl4pPr marL="1133490" indent="0">
              <a:buNone/>
              <a:defRPr sz="826"/>
            </a:lvl4pPr>
            <a:lvl5pPr marL="1511320" indent="0">
              <a:buNone/>
              <a:defRPr sz="826"/>
            </a:lvl5pPr>
            <a:lvl6pPr marL="1889150" indent="0">
              <a:buNone/>
              <a:defRPr sz="826"/>
            </a:lvl6pPr>
            <a:lvl7pPr marL="2266980" indent="0">
              <a:buNone/>
              <a:defRPr sz="826"/>
            </a:lvl7pPr>
            <a:lvl8pPr marL="2644811" indent="0">
              <a:buNone/>
              <a:defRPr sz="826"/>
            </a:lvl8pPr>
            <a:lvl9pPr marL="3022641" indent="0">
              <a:buNone/>
              <a:defRPr sz="8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4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510" y="569327"/>
            <a:ext cx="6517481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510" y="2846623"/>
            <a:ext cx="6517481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509" y="9911200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091" y="9911200"/>
            <a:ext cx="2550319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8" y="9911200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1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660" rtl="0" eaLnBrk="1" latinLnBrk="0" hangingPunct="1">
        <a:lnSpc>
          <a:spcPct val="90000"/>
        </a:lnSpc>
        <a:spcBef>
          <a:spcPct val="0"/>
        </a:spcBef>
        <a:buNone/>
        <a:defRPr sz="36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15" indent="-188915" algn="l" defTabSz="755660" rtl="0" eaLnBrk="1" latinLnBrk="0" hangingPunct="1">
        <a:lnSpc>
          <a:spcPct val="90000"/>
        </a:lnSpc>
        <a:spcBef>
          <a:spcPts val="826"/>
        </a:spcBef>
        <a:buFont typeface="Arial" panose="020B0604020202020204" pitchFamily="34" charset="0"/>
        <a:buChar char="•"/>
        <a:defRPr sz="2314" kern="1200">
          <a:solidFill>
            <a:schemeClr val="tx1"/>
          </a:solidFill>
          <a:latin typeface="+mn-lt"/>
          <a:ea typeface="+mn-ea"/>
          <a:cs typeface="+mn-cs"/>
        </a:defRPr>
      </a:lvl1pPr>
      <a:lvl2pPr marL="56674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94457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40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23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06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589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372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155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83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66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49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32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15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698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4811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2641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7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aphics">
            <a:extLst>
              <a:ext uri="{FF2B5EF4-FFF2-40B4-BE49-F238E27FC236}">
                <a16:creationId xmlns:a16="http://schemas.microsoft.com/office/drawing/2014/main" id="{1F1751E4-CED6-E909-F7C5-DBF15A9679BF}"/>
              </a:ext>
            </a:extLst>
          </p:cNvPr>
          <p:cNvGrpSpPr/>
          <p:nvPr/>
        </p:nvGrpSpPr>
        <p:grpSpPr>
          <a:xfrm>
            <a:off x="-675449" y="-842528"/>
            <a:ext cx="9006568" cy="12452064"/>
            <a:chOff x="-675449" y="-842528"/>
            <a:chExt cx="9006568" cy="12452064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F947ACEE-7E80-20D0-2FB2-EFB2C8E67E9A}"/>
                </a:ext>
              </a:extLst>
            </p:cNvPr>
            <p:cNvSpPr/>
            <p:nvPr/>
          </p:nvSpPr>
          <p:spPr>
            <a:xfrm rot="1475040">
              <a:off x="-675449" y="1537493"/>
              <a:ext cx="1350897" cy="1858076"/>
            </a:xfrm>
            <a:custGeom>
              <a:avLst/>
              <a:gdLst/>
              <a:ahLst/>
              <a:cxnLst/>
              <a:rect l="l" t="t" r="r" b="b"/>
              <a:pathLst>
                <a:path w="1350897" h="1858076">
                  <a:moveTo>
                    <a:pt x="0" y="0"/>
                  </a:moveTo>
                  <a:lnTo>
                    <a:pt x="1350898" y="0"/>
                  </a:lnTo>
                  <a:lnTo>
                    <a:pt x="1350898" y="1858076"/>
                  </a:lnTo>
                  <a:lnTo>
                    <a:pt x="0" y="185807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t="-176" b="-176"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BFAD2D92-FC65-D048-6417-D919AC70DF1D}"/>
                </a:ext>
              </a:extLst>
            </p:cNvPr>
            <p:cNvSpPr/>
            <p:nvPr/>
          </p:nvSpPr>
          <p:spPr>
            <a:xfrm rot="-2700000">
              <a:off x="454477" y="-842528"/>
              <a:ext cx="1061122" cy="1850794"/>
            </a:xfrm>
            <a:custGeom>
              <a:avLst/>
              <a:gdLst/>
              <a:ahLst/>
              <a:cxnLst/>
              <a:rect l="l" t="t" r="r" b="b"/>
              <a:pathLst>
                <a:path w="1061122" h="1850794">
                  <a:moveTo>
                    <a:pt x="0" y="0"/>
                  </a:moveTo>
                  <a:lnTo>
                    <a:pt x="1061122" y="0"/>
                  </a:lnTo>
                  <a:lnTo>
                    <a:pt x="1061122" y="1850795"/>
                  </a:lnTo>
                  <a:lnTo>
                    <a:pt x="0" y="185079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-47" r="-47"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702D8542-D13A-53AD-0D09-A41FDD1FD8FE}"/>
                </a:ext>
              </a:extLst>
            </p:cNvPr>
            <p:cNvSpPr/>
            <p:nvPr/>
          </p:nvSpPr>
          <p:spPr>
            <a:xfrm>
              <a:off x="5160429" y="428148"/>
              <a:ext cx="331086" cy="381852"/>
            </a:xfrm>
            <a:custGeom>
              <a:avLst/>
              <a:gdLst/>
              <a:ahLst/>
              <a:cxnLst/>
              <a:rect l="l" t="t" r="r" b="b"/>
              <a:pathLst>
                <a:path w="331086" h="381852">
                  <a:moveTo>
                    <a:pt x="0" y="0"/>
                  </a:moveTo>
                  <a:lnTo>
                    <a:pt x="331086" y="0"/>
                  </a:lnTo>
                  <a:lnTo>
                    <a:pt x="331086" y="381852"/>
                  </a:lnTo>
                  <a:lnTo>
                    <a:pt x="0" y="38185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B0135AA-3ED6-2FFC-3222-8B14FCB6FF52}"/>
                </a:ext>
              </a:extLst>
            </p:cNvPr>
            <p:cNvSpPr/>
            <p:nvPr/>
          </p:nvSpPr>
          <p:spPr>
            <a:xfrm>
              <a:off x="2345642" y="428148"/>
              <a:ext cx="331086" cy="381852"/>
            </a:xfrm>
            <a:custGeom>
              <a:avLst/>
              <a:gdLst/>
              <a:ahLst/>
              <a:cxnLst/>
              <a:rect l="l" t="t" r="r" b="b"/>
              <a:pathLst>
                <a:path w="331086" h="381852">
                  <a:moveTo>
                    <a:pt x="0" y="0"/>
                  </a:moveTo>
                  <a:lnTo>
                    <a:pt x="331086" y="0"/>
                  </a:lnTo>
                  <a:lnTo>
                    <a:pt x="331086" y="381852"/>
                  </a:lnTo>
                  <a:lnTo>
                    <a:pt x="0" y="38185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48ABF488-96DC-1165-9BA8-C9046DC1265E}"/>
                </a:ext>
              </a:extLst>
            </p:cNvPr>
            <p:cNvSpPr/>
            <p:nvPr/>
          </p:nvSpPr>
          <p:spPr>
            <a:xfrm>
              <a:off x="210685" y="703618"/>
              <a:ext cx="331086" cy="381852"/>
            </a:xfrm>
            <a:custGeom>
              <a:avLst/>
              <a:gdLst/>
              <a:ahLst/>
              <a:cxnLst/>
              <a:rect l="l" t="t" r="r" b="b"/>
              <a:pathLst>
                <a:path w="331086" h="381852">
                  <a:moveTo>
                    <a:pt x="0" y="0"/>
                  </a:moveTo>
                  <a:lnTo>
                    <a:pt x="331086" y="0"/>
                  </a:lnTo>
                  <a:lnTo>
                    <a:pt x="331086" y="381853"/>
                  </a:lnTo>
                  <a:lnTo>
                    <a:pt x="0" y="38185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30202BF7-BDB7-0729-5778-2872BD858392}"/>
                </a:ext>
              </a:extLst>
            </p:cNvPr>
            <p:cNvSpPr/>
            <p:nvPr/>
          </p:nvSpPr>
          <p:spPr>
            <a:xfrm rot="2356728">
              <a:off x="-526393" y="7904381"/>
              <a:ext cx="1061122" cy="1850794"/>
            </a:xfrm>
            <a:custGeom>
              <a:avLst/>
              <a:gdLst/>
              <a:ahLst/>
              <a:cxnLst/>
              <a:rect l="l" t="t" r="r" b="b"/>
              <a:pathLst>
                <a:path w="1061122" h="1850794">
                  <a:moveTo>
                    <a:pt x="0" y="0"/>
                  </a:moveTo>
                  <a:lnTo>
                    <a:pt x="1061122" y="0"/>
                  </a:lnTo>
                  <a:lnTo>
                    <a:pt x="1061122" y="1850795"/>
                  </a:lnTo>
                  <a:lnTo>
                    <a:pt x="0" y="185079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-47" r="-47"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62ACF3A-AF08-E70B-B18F-E72B8984CF5F}"/>
                </a:ext>
              </a:extLst>
            </p:cNvPr>
            <p:cNvSpPr/>
            <p:nvPr/>
          </p:nvSpPr>
          <p:spPr>
            <a:xfrm rot="-568477">
              <a:off x="685486" y="9751460"/>
              <a:ext cx="1350897" cy="1858076"/>
            </a:xfrm>
            <a:custGeom>
              <a:avLst/>
              <a:gdLst/>
              <a:ahLst/>
              <a:cxnLst/>
              <a:rect l="l" t="t" r="r" b="b"/>
              <a:pathLst>
                <a:path w="1350897" h="1858076">
                  <a:moveTo>
                    <a:pt x="0" y="0"/>
                  </a:moveTo>
                  <a:lnTo>
                    <a:pt x="1350897" y="0"/>
                  </a:lnTo>
                  <a:lnTo>
                    <a:pt x="1350897" y="1858076"/>
                  </a:lnTo>
                  <a:lnTo>
                    <a:pt x="0" y="185807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t="-176" b="-176"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26BB049-C864-DC21-1B89-2F924C4BC2C5}"/>
                </a:ext>
              </a:extLst>
            </p:cNvPr>
            <p:cNvSpPr/>
            <p:nvPr/>
          </p:nvSpPr>
          <p:spPr>
            <a:xfrm rot="-7290441">
              <a:off x="5089552" y="9892565"/>
              <a:ext cx="1061122" cy="1850794"/>
            </a:xfrm>
            <a:custGeom>
              <a:avLst/>
              <a:gdLst/>
              <a:ahLst/>
              <a:cxnLst/>
              <a:rect l="l" t="t" r="r" b="b"/>
              <a:pathLst>
                <a:path w="1061122" h="1850794">
                  <a:moveTo>
                    <a:pt x="0" y="0"/>
                  </a:moveTo>
                  <a:lnTo>
                    <a:pt x="1061122" y="0"/>
                  </a:lnTo>
                  <a:lnTo>
                    <a:pt x="1061122" y="1850794"/>
                  </a:lnTo>
                  <a:lnTo>
                    <a:pt x="0" y="185079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-47" r="-47"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D764F9E0-6107-C0E2-7E93-D6EF42F66C9F}"/>
                </a:ext>
              </a:extLst>
            </p:cNvPr>
            <p:cNvSpPr/>
            <p:nvPr/>
          </p:nvSpPr>
          <p:spPr>
            <a:xfrm>
              <a:off x="138274" y="3902362"/>
              <a:ext cx="331086" cy="381852"/>
            </a:xfrm>
            <a:custGeom>
              <a:avLst/>
              <a:gdLst/>
              <a:ahLst/>
              <a:cxnLst/>
              <a:rect l="l" t="t" r="r" b="b"/>
              <a:pathLst>
                <a:path w="331086" h="381852">
                  <a:moveTo>
                    <a:pt x="0" y="0"/>
                  </a:moveTo>
                  <a:lnTo>
                    <a:pt x="331086" y="0"/>
                  </a:lnTo>
                  <a:lnTo>
                    <a:pt x="331086" y="381852"/>
                  </a:lnTo>
                  <a:lnTo>
                    <a:pt x="0" y="38185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FD473C36-5DCD-4362-43F6-8C4010BB03F4}"/>
                </a:ext>
              </a:extLst>
            </p:cNvPr>
            <p:cNvSpPr/>
            <p:nvPr/>
          </p:nvSpPr>
          <p:spPr>
            <a:xfrm>
              <a:off x="210685" y="7173903"/>
              <a:ext cx="331086" cy="381852"/>
            </a:xfrm>
            <a:custGeom>
              <a:avLst/>
              <a:gdLst/>
              <a:ahLst/>
              <a:cxnLst/>
              <a:rect l="l" t="t" r="r" b="b"/>
              <a:pathLst>
                <a:path w="331086" h="381852">
                  <a:moveTo>
                    <a:pt x="0" y="0"/>
                  </a:moveTo>
                  <a:lnTo>
                    <a:pt x="331086" y="0"/>
                  </a:lnTo>
                  <a:lnTo>
                    <a:pt x="331086" y="381853"/>
                  </a:lnTo>
                  <a:lnTo>
                    <a:pt x="0" y="38185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7E86A890-843F-3330-FF90-1025539BF320}"/>
                </a:ext>
              </a:extLst>
            </p:cNvPr>
            <p:cNvSpPr/>
            <p:nvPr/>
          </p:nvSpPr>
          <p:spPr>
            <a:xfrm>
              <a:off x="210685" y="9882000"/>
              <a:ext cx="331086" cy="381852"/>
            </a:xfrm>
            <a:custGeom>
              <a:avLst/>
              <a:gdLst/>
              <a:ahLst/>
              <a:cxnLst/>
              <a:rect l="l" t="t" r="r" b="b"/>
              <a:pathLst>
                <a:path w="331086" h="381852">
                  <a:moveTo>
                    <a:pt x="0" y="0"/>
                  </a:moveTo>
                  <a:lnTo>
                    <a:pt x="331086" y="0"/>
                  </a:lnTo>
                  <a:lnTo>
                    <a:pt x="331086" y="381852"/>
                  </a:lnTo>
                  <a:lnTo>
                    <a:pt x="0" y="38185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701A188E-853C-BDC2-D116-6D879B2598EF}"/>
                </a:ext>
              </a:extLst>
            </p:cNvPr>
            <p:cNvSpPr/>
            <p:nvPr/>
          </p:nvSpPr>
          <p:spPr>
            <a:xfrm rot="-1392944">
              <a:off x="6884551" y="7641967"/>
              <a:ext cx="1350897" cy="1858076"/>
            </a:xfrm>
            <a:custGeom>
              <a:avLst/>
              <a:gdLst/>
              <a:ahLst/>
              <a:cxnLst/>
              <a:rect l="l" t="t" r="r" b="b"/>
              <a:pathLst>
                <a:path w="1350897" h="1858076">
                  <a:moveTo>
                    <a:pt x="0" y="0"/>
                  </a:moveTo>
                  <a:lnTo>
                    <a:pt x="1350898" y="0"/>
                  </a:lnTo>
                  <a:lnTo>
                    <a:pt x="1350898" y="1858076"/>
                  </a:lnTo>
                  <a:lnTo>
                    <a:pt x="0" y="185807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t="-176" b="-176"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50288E8-A3CA-E0A4-AFA9-0BF0440D1921}"/>
                </a:ext>
              </a:extLst>
            </p:cNvPr>
            <p:cNvSpPr/>
            <p:nvPr/>
          </p:nvSpPr>
          <p:spPr>
            <a:xfrm>
              <a:off x="6973773" y="10072926"/>
              <a:ext cx="331086" cy="381852"/>
            </a:xfrm>
            <a:custGeom>
              <a:avLst/>
              <a:gdLst/>
              <a:ahLst/>
              <a:cxnLst/>
              <a:rect l="l" t="t" r="r" b="b"/>
              <a:pathLst>
                <a:path w="331086" h="381852">
                  <a:moveTo>
                    <a:pt x="0" y="0"/>
                  </a:moveTo>
                  <a:lnTo>
                    <a:pt x="331085" y="0"/>
                  </a:lnTo>
                  <a:lnTo>
                    <a:pt x="331085" y="381853"/>
                  </a:lnTo>
                  <a:lnTo>
                    <a:pt x="0" y="38185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0FC10E6C-184C-4059-2F70-C87E2E6DA2BA}"/>
                </a:ext>
              </a:extLst>
            </p:cNvPr>
            <p:cNvSpPr/>
            <p:nvPr/>
          </p:nvSpPr>
          <p:spPr>
            <a:xfrm>
              <a:off x="6937581" y="6792051"/>
              <a:ext cx="331086" cy="381852"/>
            </a:xfrm>
            <a:custGeom>
              <a:avLst/>
              <a:gdLst/>
              <a:ahLst/>
              <a:cxnLst/>
              <a:rect l="l" t="t" r="r" b="b"/>
              <a:pathLst>
                <a:path w="331086" h="381852">
                  <a:moveTo>
                    <a:pt x="0" y="0"/>
                  </a:moveTo>
                  <a:lnTo>
                    <a:pt x="331086" y="0"/>
                  </a:lnTo>
                  <a:lnTo>
                    <a:pt x="331086" y="381852"/>
                  </a:lnTo>
                  <a:lnTo>
                    <a:pt x="0" y="38185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928945BF-9B21-B24E-19D1-A9B4B7C27B72}"/>
                </a:ext>
              </a:extLst>
            </p:cNvPr>
            <p:cNvSpPr/>
            <p:nvPr/>
          </p:nvSpPr>
          <p:spPr>
            <a:xfrm rot="2356728">
              <a:off x="7269997" y="1021369"/>
              <a:ext cx="1061122" cy="1850794"/>
            </a:xfrm>
            <a:custGeom>
              <a:avLst/>
              <a:gdLst/>
              <a:ahLst/>
              <a:cxnLst/>
              <a:rect l="l" t="t" r="r" b="b"/>
              <a:pathLst>
                <a:path w="1061122" h="1850794">
                  <a:moveTo>
                    <a:pt x="0" y="0"/>
                  </a:moveTo>
                  <a:lnTo>
                    <a:pt x="1061122" y="0"/>
                  </a:lnTo>
                  <a:lnTo>
                    <a:pt x="1061122" y="1850794"/>
                  </a:lnTo>
                  <a:lnTo>
                    <a:pt x="0" y="185079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-47" r="-47"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5406858-7735-0F78-24A0-9174E3EBFE21}"/>
                </a:ext>
              </a:extLst>
            </p:cNvPr>
            <p:cNvSpPr/>
            <p:nvPr/>
          </p:nvSpPr>
          <p:spPr>
            <a:xfrm>
              <a:off x="7103124" y="3401432"/>
              <a:ext cx="331086" cy="381852"/>
            </a:xfrm>
            <a:custGeom>
              <a:avLst/>
              <a:gdLst/>
              <a:ahLst/>
              <a:cxnLst/>
              <a:rect l="l" t="t" r="r" b="b"/>
              <a:pathLst>
                <a:path w="331086" h="381852">
                  <a:moveTo>
                    <a:pt x="0" y="0"/>
                  </a:moveTo>
                  <a:lnTo>
                    <a:pt x="331086" y="0"/>
                  </a:lnTo>
                  <a:lnTo>
                    <a:pt x="331086" y="381852"/>
                  </a:lnTo>
                  <a:lnTo>
                    <a:pt x="0" y="38185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B6AF639-C286-68DE-6360-140F2BF022B9}"/>
                </a:ext>
              </a:extLst>
            </p:cNvPr>
            <p:cNvSpPr/>
            <p:nvPr/>
          </p:nvSpPr>
          <p:spPr>
            <a:xfrm rot="-8352649">
              <a:off x="6062979" y="-732982"/>
              <a:ext cx="1350897" cy="1858076"/>
            </a:xfrm>
            <a:custGeom>
              <a:avLst/>
              <a:gdLst/>
              <a:ahLst/>
              <a:cxnLst/>
              <a:rect l="l" t="t" r="r" b="b"/>
              <a:pathLst>
                <a:path w="1350897" h="1858076">
                  <a:moveTo>
                    <a:pt x="0" y="0"/>
                  </a:moveTo>
                  <a:lnTo>
                    <a:pt x="1350897" y="0"/>
                  </a:lnTo>
                  <a:lnTo>
                    <a:pt x="1350897" y="1858076"/>
                  </a:lnTo>
                  <a:lnTo>
                    <a:pt x="0" y="185807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t="-176" b="-176"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331A074-290C-E17A-B00C-FBC318656BB3}"/>
                </a:ext>
              </a:extLst>
            </p:cNvPr>
            <p:cNvSpPr/>
            <p:nvPr/>
          </p:nvSpPr>
          <p:spPr>
            <a:xfrm>
              <a:off x="6808230" y="1112387"/>
              <a:ext cx="331086" cy="381852"/>
            </a:xfrm>
            <a:custGeom>
              <a:avLst/>
              <a:gdLst/>
              <a:ahLst/>
              <a:cxnLst/>
              <a:rect l="l" t="t" r="r" b="b"/>
              <a:pathLst>
                <a:path w="331086" h="381852">
                  <a:moveTo>
                    <a:pt x="0" y="0"/>
                  </a:moveTo>
                  <a:lnTo>
                    <a:pt x="331085" y="0"/>
                  </a:lnTo>
                  <a:lnTo>
                    <a:pt x="331085" y="381853"/>
                  </a:lnTo>
                  <a:lnTo>
                    <a:pt x="0" y="38185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41783C1-A374-6A0A-945D-4671A1DB1CBA}"/>
                </a:ext>
              </a:extLst>
            </p:cNvPr>
            <p:cNvSpPr/>
            <p:nvPr/>
          </p:nvSpPr>
          <p:spPr>
            <a:xfrm rot="529379">
              <a:off x="-337664" y="4887772"/>
              <a:ext cx="1282962" cy="1682573"/>
            </a:xfrm>
            <a:custGeom>
              <a:avLst/>
              <a:gdLst/>
              <a:ahLst/>
              <a:cxnLst/>
              <a:rect l="l" t="t" r="r" b="b"/>
              <a:pathLst>
                <a:path w="1282962" h="1682573">
                  <a:moveTo>
                    <a:pt x="0" y="0"/>
                  </a:moveTo>
                  <a:lnTo>
                    <a:pt x="1282962" y="0"/>
                  </a:lnTo>
                  <a:lnTo>
                    <a:pt x="1282962" y="1682573"/>
                  </a:lnTo>
                  <a:lnTo>
                    <a:pt x="0" y="16825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02A5FEC7-8D3D-1341-93B0-D41E850EB9AC}"/>
                </a:ext>
              </a:extLst>
            </p:cNvPr>
            <p:cNvSpPr/>
            <p:nvPr/>
          </p:nvSpPr>
          <p:spPr>
            <a:xfrm rot="-1229025">
              <a:off x="6663377" y="4504713"/>
              <a:ext cx="1282962" cy="1682573"/>
            </a:xfrm>
            <a:custGeom>
              <a:avLst/>
              <a:gdLst/>
              <a:ahLst/>
              <a:cxnLst/>
              <a:rect l="l" t="t" r="r" b="b"/>
              <a:pathLst>
                <a:path w="1282962" h="1682573">
                  <a:moveTo>
                    <a:pt x="0" y="0"/>
                  </a:moveTo>
                  <a:lnTo>
                    <a:pt x="1282962" y="0"/>
                  </a:lnTo>
                  <a:lnTo>
                    <a:pt x="1282962" y="1682574"/>
                  </a:lnTo>
                  <a:lnTo>
                    <a:pt x="0" y="168257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7FB12FF9-0760-D86C-292A-824A9B0500FB}"/>
                </a:ext>
              </a:extLst>
            </p:cNvPr>
            <p:cNvSpPr/>
            <p:nvPr/>
          </p:nvSpPr>
          <p:spPr>
            <a:xfrm>
              <a:off x="3286437" y="82869"/>
              <a:ext cx="987126" cy="1182187"/>
            </a:xfrm>
            <a:custGeom>
              <a:avLst/>
              <a:gdLst/>
              <a:ahLst/>
              <a:cxnLst/>
              <a:rect l="l" t="t" r="r" b="b"/>
              <a:pathLst>
                <a:path w="987126" h="1182187">
                  <a:moveTo>
                    <a:pt x="0" y="0"/>
                  </a:moveTo>
                  <a:lnTo>
                    <a:pt x="987126" y="0"/>
                  </a:lnTo>
                  <a:lnTo>
                    <a:pt x="987126" y="1182187"/>
                  </a:lnTo>
                  <a:lnTo>
                    <a:pt x="0" y="118218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85975B3-A683-3B9D-D887-1A557293805C}"/>
                </a:ext>
              </a:extLst>
            </p:cNvPr>
            <p:cNvSpPr/>
            <p:nvPr/>
          </p:nvSpPr>
          <p:spPr>
            <a:xfrm>
              <a:off x="2577424" y="9882000"/>
              <a:ext cx="331086" cy="381852"/>
            </a:xfrm>
            <a:custGeom>
              <a:avLst/>
              <a:gdLst/>
              <a:ahLst/>
              <a:cxnLst/>
              <a:rect l="l" t="t" r="r" b="b"/>
              <a:pathLst>
                <a:path w="331086" h="381852">
                  <a:moveTo>
                    <a:pt x="0" y="0"/>
                  </a:moveTo>
                  <a:lnTo>
                    <a:pt x="331086" y="0"/>
                  </a:lnTo>
                  <a:lnTo>
                    <a:pt x="331086" y="381852"/>
                  </a:lnTo>
                  <a:lnTo>
                    <a:pt x="0" y="38185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5513B013-1112-4A6B-10A2-F3CB9ECD0624}"/>
                </a:ext>
              </a:extLst>
            </p:cNvPr>
            <p:cNvSpPr/>
            <p:nvPr/>
          </p:nvSpPr>
          <p:spPr>
            <a:xfrm>
              <a:off x="4651490" y="9882000"/>
              <a:ext cx="331086" cy="381852"/>
            </a:xfrm>
            <a:custGeom>
              <a:avLst/>
              <a:gdLst/>
              <a:ahLst/>
              <a:cxnLst/>
              <a:rect l="l" t="t" r="r" b="b"/>
              <a:pathLst>
                <a:path w="331086" h="381852">
                  <a:moveTo>
                    <a:pt x="0" y="0"/>
                  </a:moveTo>
                  <a:lnTo>
                    <a:pt x="331086" y="0"/>
                  </a:lnTo>
                  <a:lnTo>
                    <a:pt x="331086" y="381852"/>
                  </a:lnTo>
                  <a:lnTo>
                    <a:pt x="0" y="38185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56960B5A-C6D6-CDA5-FB5D-61D56B155482}"/>
                </a:ext>
              </a:extLst>
            </p:cNvPr>
            <p:cNvSpPr/>
            <p:nvPr/>
          </p:nvSpPr>
          <p:spPr>
            <a:xfrm>
              <a:off x="3370136" y="9587161"/>
              <a:ext cx="819728" cy="971530"/>
            </a:xfrm>
            <a:custGeom>
              <a:avLst/>
              <a:gdLst/>
              <a:ahLst/>
              <a:cxnLst/>
              <a:rect l="l" t="t" r="r" b="b"/>
              <a:pathLst>
                <a:path w="819728" h="971530">
                  <a:moveTo>
                    <a:pt x="0" y="0"/>
                  </a:moveTo>
                  <a:lnTo>
                    <a:pt x="819728" y="0"/>
                  </a:lnTo>
                  <a:lnTo>
                    <a:pt x="819728" y="971530"/>
                  </a:lnTo>
                  <a:lnTo>
                    <a:pt x="0" y="97153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7" name="TemplateLAB">
            <a:extLst>
              <a:ext uri="{FF2B5EF4-FFF2-40B4-BE49-F238E27FC236}">
                <a16:creationId xmlns:a16="http://schemas.microsoft.com/office/drawing/2014/main" id="{5A586573-F328-F007-9D62-1F7BFF673018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10800000" flipH="1" flipV="1">
            <a:off x="3233303" y="1432557"/>
            <a:ext cx="1089893" cy="18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68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5403</dc:creator>
  <cp:lastModifiedBy>5403</cp:lastModifiedBy>
  <cp:revision>2</cp:revision>
  <dcterms:created xsi:type="dcterms:W3CDTF">2023-07-24T13:48:49Z</dcterms:created>
  <dcterms:modified xsi:type="dcterms:W3CDTF">2023-07-24T14:11:19Z</dcterms:modified>
</cp:coreProperties>
</file>