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6500" cy="10693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2520" y="994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1750055"/>
            <a:ext cx="6423025" cy="3722887"/>
          </a:xfrm>
        </p:spPr>
        <p:txBody>
          <a:bodyPr anchor="b"/>
          <a:lstStyle>
            <a:lvl1pPr algn="ctr"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983"/>
            </a:lvl1pPr>
            <a:lvl2pPr marL="377830" indent="0" algn="ctr">
              <a:buNone/>
              <a:defRPr sz="1653"/>
            </a:lvl2pPr>
            <a:lvl3pPr marL="755660" indent="0" algn="ctr">
              <a:buNone/>
              <a:defRPr sz="1488"/>
            </a:lvl3pPr>
            <a:lvl4pPr marL="1133490" indent="0" algn="ctr">
              <a:buNone/>
              <a:defRPr sz="1322"/>
            </a:lvl4pPr>
            <a:lvl5pPr marL="1511320" indent="0" algn="ctr">
              <a:buNone/>
              <a:defRPr sz="1322"/>
            </a:lvl5pPr>
            <a:lvl6pPr marL="1889150" indent="0" algn="ctr">
              <a:buNone/>
              <a:defRPr sz="1322"/>
            </a:lvl6pPr>
            <a:lvl7pPr marL="2266980" indent="0" algn="ctr">
              <a:buNone/>
              <a:defRPr sz="1322"/>
            </a:lvl7pPr>
            <a:lvl8pPr marL="2644811" indent="0" algn="ctr">
              <a:buNone/>
              <a:defRPr sz="1322"/>
            </a:lvl8pPr>
            <a:lvl9pPr marL="3022641" indent="0" algn="ctr">
              <a:buNone/>
              <a:defRPr sz="13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5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1" y="569325"/>
            <a:ext cx="1629370" cy="906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10" y="569325"/>
            <a:ext cx="4793655" cy="9062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2665927"/>
            <a:ext cx="6517481" cy="4448157"/>
          </a:xfrm>
        </p:spPr>
        <p:txBody>
          <a:bodyPr anchor="b"/>
          <a:lstStyle>
            <a:lvl1pPr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7156165"/>
            <a:ext cx="6517481" cy="2339180"/>
          </a:xfrm>
        </p:spPr>
        <p:txBody>
          <a:bodyPr/>
          <a:lstStyle>
            <a:lvl1pPr marL="0" indent="0">
              <a:buNone/>
              <a:defRPr sz="1983">
                <a:solidFill>
                  <a:schemeClr val="tx1"/>
                </a:solidFill>
              </a:defRPr>
            </a:lvl1pPr>
            <a:lvl2pPr marL="37783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569327"/>
            <a:ext cx="6517481" cy="2066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5" y="2621369"/>
            <a:ext cx="3196753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5" y="3906061"/>
            <a:ext cx="3196753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3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4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7" y="1539654"/>
            <a:ext cx="3825478" cy="759924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6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2497" y="1539654"/>
            <a:ext cx="3825478" cy="759924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830" indent="0">
              <a:buNone/>
              <a:defRPr sz="2314"/>
            </a:lvl2pPr>
            <a:lvl3pPr marL="755660" indent="0">
              <a:buNone/>
              <a:defRPr sz="1983"/>
            </a:lvl3pPr>
            <a:lvl4pPr marL="1133490" indent="0">
              <a:buNone/>
              <a:defRPr sz="1653"/>
            </a:lvl4pPr>
            <a:lvl5pPr marL="1511320" indent="0">
              <a:buNone/>
              <a:defRPr sz="1653"/>
            </a:lvl5pPr>
            <a:lvl6pPr marL="1889150" indent="0">
              <a:buNone/>
              <a:defRPr sz="1653"/>
            </a:lvl6pPr>
            <a:lvl7pPr marL="2266980" indent="0">
              <a:buNone/>
              <a:defRPr sz="1653"/>
            </a:lvl7pPr>
            <a:lvl8pPr marL="2644811" indent="0">
              <a:buNone/>
              <a:defRPr sz="1653"/>
            </a:lvl8pPr>
            <a:lvl9pPr marL="3022641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4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10" y="569327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9911200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8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660" rtl="0" eaLnBrk="1" latinLnBrk="0" hangingPunct="1">
        <a:lnSpc>
          <a:spcPct val="90000"/>
        </a:lnSpc>
        <a:spcBef>
          <a:spcPct val="0"/>
        </a:spcBef>
        <a:buNone/>
        <a:defRPr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15" indent="-188915" algn="l" defTabSz="755660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74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4457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40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23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06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589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372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155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4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s">
            <a:extLst>
              <a:ext uri="{FF2B5EF4-FFF2-40B4-BE49-F238E27FC236}">
                <a16:creationId xmlns:a16="http://schemas.microsoft.com/office/drawing/2014/main" id="{7E9AC885-EED6-5567-D4E1-A59D2F46FFAD}"/>
              </a:ext>
            </a:extLst>
          </p:cNvPr>
          <p:cNvGrpSpPr/>
          <p:nvPr/>
        </p:nvGrpSpPr>
        <p:grpSpPr>
          <a:xfrm>
            <a:off x="-237480" y="121291"/>
            <a:ext cx="8031459" cy="10795457"/>
            <a:chOff x="-237480" y="121291"/>
            <a:chExt cx="8031459" cy="10795457"/>
          </a:xfrm>
        </p:grpSpPr>
        <p:sp>
          <p:nvSpPr>
            <p:cNvPr id="3" name="Freeform 11">
              <a:extLst>
                <a:ext uri="{FF2B5EF4-FFF2-40B4-BE49-F238E27FC236}">
                  <a16:creationId xmlns:a16="http://schemas.microsoft.com/office/drawing/2014/main" id="{4B3BB5ED-C416-9C70-390C-B422ADA86837}"/>
                </a:ext>
              </a:extLst>
            </p:cNvPr>
            <p:cNvSpPr/>
            <p:nvPr/>
          </p:nvSpPr>
          <p:spPr>
            <a:xfrm>
              <a:off x="219233" y="252000"/>
              <a:ext cx="7128000" cy="10188000"/>
            </a:xfrm>
            <a:custGeom>
              <a:avLst/>
              <a:gdLst/>
              <a:ahLst/>
              <a:cxnLst/>
              <a:rect l="l" t="t" r="r" b="b"/>
              <a:pathLst>
                <a:path w="812800" h="1161729">
                  <a:moveTo>
                    <a:pt x="127000" y="0"/>
                  </a:moveTo>
                  <a:lnTo>
                    <a:pt x="685800" y="0"/>
                  </a:lnTo>
                  <a:cubicBezTo>
                    <a:pt x="755940" y="0"/>
                    <a:pt x="812800" y="56860"/>
                    <a:pt x="812800" y="127000"/>
                  </a:cubicBezTo>
                  <a:lnTo>
                    <a:pt x="812800" y="1034729"/>
                  </a:lnTo>
                  <a:cubicBezTo>
                    <a:pt x="812800" y="1104869"/>
                    <a:pt x="755940" y="1161729"/>
                    <a:pt x="685800" y="1161729"/>
                  </a:cubicBezTo>
                  <a:lnTo>
                    <a:pt x="127000" y="1161729"/>
                  </a:lnTo>
                  <a:cubicBezTo>
                    <a:pt x="93318" y="1161729"/>
                    <a:pt x="61015" y="1148349"/>
                    <a:pt x="37197" y="1124532"/>
                  </a:cubicBezTo>
                  <a:cubicBezTo>
                    <a:pt x="13380" y="1100715"/>
                    <a:pt x="0" y="1068412"/>
                    <a:pt x="0" y="1034729"/>
                  </a:cubicBezTo>
                  <a:lnTo>
                    <a:pt x="0" y="127000"/>
                  </a:lnTo>
                  <a:cubicBezTo>
                    <a:pt x="0" y="56860"/>
                    <a:pt x="56860" y="0"/>
                    <a:pt x="1270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13">
              <a:extLst>
                <a:ext uri="{FF2B5EF4-FFF2-40B4-BE49-F238E27FC236}">
                  <a16:creationId xmlns:a16="http://schemas.microsoft.com/office/drawing/2014/main" id="{155B0DA4-A8E5-1233-439E-DA2055EC27E2}"/>
                </a:ext>
              </a:extLst>
            </p:cNvPr>
            <p:cNvSpPr/>
            <p:nvPr/>
          </p:nvSpPr>
          <p:spPr>
            <a:xfrm>
              <a:off x="31708" y="121291"/>
              <a:ext cx="1793358" cy="1860812"/>
            </a:xfrm>
            <a:custGeom>
              <a:avLst/>
              <a:gdLst/>
              <a:ahLst/>
              <a:cxnLst/>
              <a:rect l="l" t="t" r="r" b="b"/>
              <a:pathLst>
                <a:path w="1793358" h="1860812">
                  <a:moveTo>
                    <a:pt x="0" y="0"/>
                  </a:moveTo>
                  <a:lnTo>
                    <a:pt x="1793357" y="0"/>
                  </a:lnTo>
                  <a:lnTo>
                    <a:pt x="1793357" y="1860812"/>
                  </a:lnTo>
                  <a:lnTo>
                    <a:pt x="0" y="186081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A886FE65-BF17-4DCB-8E83-97E193AB4581}"/>
                </a:ext>
              </a:extLst>
            </p:cNvPr>
            <p:cNvSpPr/>
            <p:nvPr/>
          </p:nvSpPr>
          <p:spPr>
            <a:xfrm flipH="1">
              <a:off x="5744901" y="121291"/>
              <a:ext cx="1793358" cy="1860812"/>
            </a:xfrm>
            <a:custGeom>
              <a:avLst/>
              <a:gdLst/>
              <a:ahLst/>
              <a:cxnLst/>
              <a:rect l="l" t="t" r="r" b="b"/>
              <a:pathLst>
                <a:path w="1793358" h="1860812">
                  <a:moveTo>
                    <a:pt x="1793357" y="0"/>
                  </a:moveTo>
                  <a:lnTo>
                    <a:pt x="0" y="0"/>
                  </a:lnTo>
                  <a:lnTo>
                    <a:pt x="0" y="1860812"/>
                  </a:lnTo>
                  <a:lnTo>
                    <a:pt x="1793357" y="1860812"/>
                  </a:lnTo>
                  <a:lnTo>
                    <a:pt x="1793357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6A7B5D8-8015-1BD6-67E5-A862F25FDE86}"/>
                </a:ext>
              </a:extLst>
            </p:cNvPr>
            <p:cNvSpPr/>
            <p:nvPr/>
          </p:nvSpPr>
          <p:spPr>
            <a:xfrm rot="750071">
              <a:off x="-237480" y="8973582"/>
              <a:ext cx="2712474" cy="1943166"/>
            </a:xfrm>
            <a:custGeom>
              <a:avLst/>
              <a:gdLst>
                <a:gd name="connsiteX0" fmla="*/ 0 w 2712474"/>
                <a:gd name="connsiteY0" fmla="*/ 0 h 1943166"/>
                <a:gd name="connsiteX1" fmla="*/ 2712474 w 2712474"/>
                <a:gd name="connsiteY1" fmla="*/ 0 h 1943166"/>
                <a:gd name="connsiteX2" fmla="*/ 2712474 w 2712474"/>
                <a:gd name="connsiteY2" fmla="*/ 1437289 h 1943166"/>
                <a:gd name="connsiteX3" fmla="*/ 430832 w 2712474"/>
                <a:gd name="connsiteY3" fmla="*/ 1943166 h 194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2474" h="1943166">
                  <a:moveTo>
                    <a:pt x="0" y="0"/>
                  </a:moveTo>
                  <a:lnTo>
                    <a:pt x="2712474" y="0"/>
                  </a:lnTo>
                  <a:lnTo>
                    <a:pt x="2712474" y="1437289"/>
                  </a:lnTo>
                  <a:lnTo>
                    <a:pt x="430832" y="1943166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940ECA6-B80C-B81F-5AEC-DAF7A65D0989}"/>
                </a:ext>
              </a:extLst>
            </p:cNvPr>
            <p:cNvSpPr/>
            <p:nvPr/>
          </p:nvSpPr>
          <p:spPr>
            <a:xfrm rot="20866620" flipH="1">
              <a:off x="5095815" y="9005775"/>
              <a:ext cx="2698164" cy="1907388"/>
            </a:xfrm>
            <a:custGeom>
              <a:avLst/>
              <a:gdLst>
                <a:gd name="connsiteX0" fmla="*/ 0 w 2698164"/>
                <a:gd name="connsiteY0" fmla="*/ 0 h 1907388"/>
                <a:gd name="connsiteX1" fmla="*/ 413193 w 2698164"/>
                <a:gd name="connsiteY1" fmla="*/ 1907388 h 1907388"/>
                <a:gd name="connsiteX2" fmla="*/ 2698164 w 2698164"/>
                <a:gd name="connsiteY2" fmla="*/ 1412399 h 1907388"/>
                <a:gd name="connsiteX3" fmla="*/ 2698164 w 2698164"/>
                <a:gd name="connsiteY3" fmla="*/ 1 h 19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8164" h="1907388">
                  <a:moveTo>
                    <a:pt x="0" y="0"/>
                  </a:moveTo>
                  <a:lnTo>
                    <a:pt x="413193" y="1907388"/>
                  </a:lnTo>
                  <a:lnTo>
                    <a:pt x="2698164" y="1412399"/>
                  </a:lnTo>
                  <a:lnTo>
                    <a:pt x="2698164" y="1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 wrap="square">
              <a:noAutofit/>
            </a:bodyPr>
            <a:lstStyle/>
            <a:p>
              <a:endParaRPr lang="en-US"/>
            </a:p>
          </p:txBody>
        </p:sp>
      </p:grpSp>
      <p:pic>
        <p:nvPicPr>
          <p:cNvPr id="8" name="TemplateLAB">
            <a:extLst>
              <a:ext uri="{FF2B5EF4-FFF2-40B4-BE49-F238E27FC236}">
                <a16:creationId xmlns:a16="http://schemas.microsoft.com/office/drawing/2014/main" id="{511765D1-1A9A-01D2-280B-BC78FDC058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 flipH="1" flipV="1">
            <a:off x="3238286" y="10043157"/>
            <a:ext cx="1089893" cy="18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6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5403</dc:creator>
  <cp:lastModifiedBy>5403</cp:lastModifiedBy>
  <cp:revision>3</cp:revision>
  <dcterms:created xsi:type="dcterms:W3CDTF">2023-07-24T13:48:49Z</dcterms:created>
  <dcterms:modified xsi:type="dcterms:W3CDTF">2023-07-24T14:10:25Z</dcterms:modified>
</cp:coreProperties>
</file>