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4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342" y="739"/>
      </p:cViewPr>
      <p:guideLst>
        <p:guide orient="horz" pos="3344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s">
            <a:extLst>
              <a:ext uri="{FF2B5EF4-FFF2-40B4-BE49-F238E27FC236}">
                <a16:creationId xmlns:a16="http://schemas.microsoft.com/office/drawing/2014/main" id="{4930A4D7-92F1-263A-BBF3-19EFFF62C103}"/>
              </a:ext>
            </a:extLst>
          </p:cNvPr>
          <p:cNvGrpSpPr/>
          <p:nvPr/>
        </p:nvGrpSpPr>
        <p:grpSpPr>
          <a:xfrm>
            <a:off x="-198635" y="-374658"/>
            <a:ext cx="8294102" cy="11295741"/>
            <a:chOff x="-198635" y="-374658"/>
            <a:chExt cx="8294102" cy="1129574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8D05F8A-2BFC-5EB0-D7CF-E40493CF6AD4}"/>
                </a:ext>
              </a:extLst>
            </p:cNvPr>
            <p:cNvSpPr/>
            <p:nvPr/>
          </p:nvSpPr>
          <p:spPr>
            <a:xfrm>
              <a:off x="216000" y="252000"/>
              <a:ext cx="7128000" cy="10188000"/>
            </a:xfrm>
            <a:custGeom>
              <a:avLst/>
              <a:gdLst/>
              <a:ahLst/>
              <a:cxnLst/>
              <a:rect l="l" t="t" r="r" b="b"/>
              <a:pathLst>
                <a:path w="812800" h="1161729">
                  <a:moveTo>
                    <a:pt x="73338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082311"/>
                  </a:lnTo>
                  <a:cubicBezTo>
                    <a:pt x="43699" y="1082311"/>
                    <a:pt x="79418" y="1117650"/>
                    <a:pt x="79418" y="1161729"/>
                  </a:cubicBezTo>
                  <a:lnTo>
                    <a:pt x="733382" y="1161729"/>
                  </a:lnTo>
                  <a:cubicBezTo>
                    <a:pt x="733382" y="1118030"/>
                    <a:pt x="768721" y="1082311"/>
                    <a:pt x="812800" y="1082311"/>
                  </a:cubicBezTo>
                  <a:lnTo>
                    <a:pt x="812800" y="79418"/>
                  </a:lnTo>
                  <a:cubicBezTo>
                    <a:pt x="769101" y="79418"/>
                    <a:pt x="733382" y="44079"/>
                    <a:pt x="7333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83389AB-3649-F975-1625-6676E26E6C45}"/>
                </a:ext>
              </a:extLst>
            </p:cNvPr>
            <p:cNvSpPr/>
            <p:nvPr/>
          </p:nvSpPr>
          <p:spPr>
            <a:xfrm rot="772975">
              <a:off x="5745955" y="-374658"/>
              <a:ext cx="2349512" cy="2010989"/>
            </a:xfrm>
            <a:custGeom>
              <a:avLst/>
              <a:gdLst/>
              <a:ahLst/>
              <a:cxnLst/>
              <a:rect l="l" t="t" r="r" b="b"/>
              <a:pathLst>
                <a:path w="2349512" h="2010989">
                  <a:moveTo>
                    <a:pt x="0" y="0"/>
                  </a:moveTo>
                  <a:lnTo>
                    <a:pt x="2349512" y="0"/>
                  </a:lnTo>
                  <a:lnTo>
                    <a:pt x="2349512" y="2010989"/>
                  </a:lnTo>
                  <a:lnTo>
                    <a:pt x="0" y="201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A196B26-C0EC-3301-34F6-202555AA2A4A}"/>
                </a:ext>
              </a:extLst>
            </p:cNvPr>
            <p:cNvSpPr/>
            <p:nvPr/>
          </p:nvSpPr>
          <p:spPr>
            <a:xfrm rot="1564704">
              <a:off x="-198635" y="8950917"/>
              <a:ext cx="1909269" cy="1970166"/>
            </a:xfrm>
            <a:custGeom>
              <a:avLst/>
              <a:gdLst/>
              <a:ahLst/>
              <a:cxnLst/>
              <a:rect l="l" t="t" r="r" b="b"/>
              <a:pathLst>
                <a:path w="1909269" h="1970166">
                  <a:moveTo>
                    <a:pt x="0" y="0"/>
                  </a:moveTo>
                  <a:lnTo>
                    <a:pt x="1909270" y="0"/>
                  </a:lnTo>
                  <a:lnTo>
                    <a:pt x="1909270" y="1970166"/>
                  </a:lnTo>
                  <a:lnTo>
                    <a:pt x="0" y="1970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TemplateLAB">
            <a:extLst>
              <a:ext uri="{FF2B5EF4-FFF2-40B4-BE49-F238E27FC236}">
                <a16:creationId xmlns:a16="http://schemas.microsoft.com/office/drawing/2014/main" id="{BD8082CE-8D5A-0BF2-AFBF-4245F81978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540889" y="8939886"/>
            <a:ext cx="1123950" cy="1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2023-07-24T14:08:23Z</dcterms:modified>
</cp:coreProperties>
</file>