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3400" cy="7556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222"/>
    <a:srgbClr val="BE2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739" y="643"/>
      </p:cViewPr>
      <p:guideLst>
        <p:guide orient="horz" pos="23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6678"/>
            <a:ext cx="9089390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1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314"/>
            <a:ext cx="2305764" cy="64037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314"/>
            <a:ext cx="6783626" cy="64037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3879"/>
            <a:ext cx="9223058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56910"/>
            <a:ext cx="9223058" cy="1652984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3789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2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315"/>
            <a:ext cx="9223058" cy="14605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2393"/>
            <a:ext cx="4523809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0222"/>
            <a:ext cx="4523809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2393"/>
            <a:ext cx="4546088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088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7998"/>
            <a:ext cx="5413534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7998"/>
            <a:ext cx="5413534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315"/>
            <a:ext cx="9223058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3758"/>
            <a:ext cx="360902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894" indent="-251894" algn="l" defTabSz="1007577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s">
            <a:extLst>
              <a:ext uri="{FF2B5EF4-FFF2-40B4-BE49-F238E27FC236}">
                <a16:creationId xmlns:a16="http://schemas.microsoft.com/office/drawing/2014/main" id="{492BC6FA-A012-7AFD-C35E-C5CC6F88A698}"/>
              </a:ext>
            </a:extLst>
          </p:cNvPr>
          <p:cNvGrpSpPr/>
          <p:nvPr/>
        </p:nvGrpSpPr>
        <p:grpSpPr>
          <a:xfrm>
            <a:off x="247954" y="187663"/>
            <a:ext cx="10208108" cy="7624897"/>
            <a:chOff x="247954" y="187663"/>
            <a:chExt cx="10208108" cy="7624897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FA20397E-E4DF-1485-C66E-A9784A644F5D}"/>
                </a:ext>
              </a:extLst>
            </p:cNvPr>
            <p:cNvSpPr/>
            <p:nvPr/>
          </p:nvSpPr>
          <p:spPr>
            <a:xfrm rot="2051317">
              <a:off x="247954" y="2820191"/>
              <a:ext cx="1016092" cy="1436172"/>
            </a:xfrm>
            <a:custGeom>
              <a:avLst/>
              <a:gdLst/>
              <a:ahLst/>
              <a:cxnLst/>
              <a:rect l="l" t="t" r="r" b="b"/>
              <a:pathLst>
                <a:path w="1016092" h="1436172">
                  <a:moveTo>
                    <a:pt x="0" y="0"/>
                  </a:moveTo>
                  <a:lnTo>
                    <a:pt x="1016092" y="0"/>
                  </a:lnTo>
                  <a:lnTo>
                    <a:pt x="1016092" y="1436172"/>
                  </a:lnTo>
                  <a:lnTo>
                    <a:pt x="0" y="1436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E7ACB3A-0236-03D6-2B7F-A1AF5784F1C0}"/>
                </a:ext>
              </a:extLst>
            </p:cNvPr>
            <p:cNvSpPr/>
            <p:nvPr/>
          </p:nvSpPr>
          <p:spPr>
            <a:xfrm rot="-1147524">
              <a:off x="9409954" y="3665096"/>
              <a:ext cx="1016092" cy="1436172"/>
            </a:xfrm>
            <a:custGeom>
              <a:avLst/>
              <a:gdLst/>
              <a:ahLst/>
              <a:cxnLst/>
              <a:rect l="l" t="t" r="r" b="b"/>
              <a:pathLst>
                <a:path w="1016092" h="1436172">
                  <a:moveTo>
                    <a:pt x="0" y="0"/>
                  </a:moveTo>
                  <a:lnTo>
                    <a:pt x="1016092" y="0"/>
                  </a:lnTo>
                  <a:lnTo>
                    <a:pt x="1016092" y="1436172"/>
                  </a:lnTo>
                  <a:lnTo>
                    <a:pt x="0" y="1436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1395FC63-41AD-C545-0CBA-35354A9A4ACA}"/>
                </a:ext>
              </a:extLst>
            </p:cNvPr>
            <p:cNvSpPr/>
            <p:nvPr/>
          </p:nvSpPr>
          <p:spPr>
            <a:xfrm>
              <a:off x="774000" y="187663"/>
              <a:ext cx="2559060" cy="3024000"/>
            </a:xfrm>
            <a:custGeom>
              <a:avLst/>
              <a:gdLst/>
              <a:ahLst/>
              <a:cxnLst/>
              <a:rect l="l" t="t" r="r" b="b"/>
              <a:pathLst>
                <a:path w="2559060" h="3024000">
                  <a:moveTo>
                    <a:pt x="0" y="0"/>
                  </a:moveTo>
                  <a:lnTo>
                    <a:pt x="2559060" y="0"/>
                  </a:lnTo>
                  <a:lnTo>
                    <a:pt x="2559060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E67ED70-52C0-9205-D08C-E08494FF0B5E}"/>
                </a:ext>
              </a:extLst>
            </p:cNvPr>
            <p:cNvSpPr/>
            <p:nvPr/>
          </p:nvSpPr>
          <p:spPr>
            <a:xfrm rot="1954473">
              <a:off x="8656084" y="593915"/>
              <a:ext cx="1093283" cy="1489993"/>
            </a:xfrm>
            <a:custGeom>
              <a:avLst/>
              <a:gdLst/>
              <a:ahLst/>
              <a:cxnLst/>
              <a:rect l="l" t="t" r="r" b="b"/>
              <a:pathLst>
                <a:path w="1093283" h="1489993">
                  <a:moveTo>
                    <a:pt x="0" y="0"/>
                  </a:moveTo>
                  <a:lnTo>
                    <a:pt x="1093282" y="0"/>
                  </a:lnTo>
                  <a:lnTo>
                    <a:pt x="1093282" y="1489994"/>
                  </a:lnTo>
                  <a:lnTo>
                    <a:pt x="0" y="1489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F33C938-228A-9337-F06D-3833FA0348A0}"/>
                </a:ext>
              </a:extLst>
            </p:cNvPr>
            <p:cNvSpPr/>
            <p:nvPr/>
          </p:nvSpPr>
          <p:spPr>
            <a:xfrm rot="-2360072" flipH="1">
              <a:off x="1423392" y="5630522"/>
              <a:ext cx="1093283" cy="1489993"/>
            </a:xfrm>
            <a:custGeom>
              <a:avLst/>
              <a:gdLst/>
              <a:ahLst/>
              <a:cxnLst/>
              <a:rect l="l" t="t" r="r" b="b"/>
              <a:pathLst>
                <a:path w="1093283" h="1489993">
                  <a:moveTo>
                    <a:pt x="1093282" y="0"/>
                  </a:moveTo>
                  <a:lnTo>
                    <a:pt x="0" y="0"/>
                  </a:lnTo>
                  <a:lnTo>
                    <a:pt x="0" y="1489993"/>
                  </a:lnTo>
                  <a:lnTo>
                    <a:pt x="1093282" y="1489993"/>
                  </a:lnTo>
                  <a:lnTo>
                    <a:pt x="1093282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921F61E-1385-1D8D-DD64-6370CDA5CC84}"/>
                </a:ext>
              </a:extLst>
            </p:cNvPr>
            <p:cNvSpPr/>
            <p:nvPr/>
          </p:nvSpPr>
          <p:spPr>
            <a:xfrm>
              <a:off x="774000" y="1699663"/>
              <a:ext cx="9144000" cy="4322946"/>
            </a:xfrm>
            <a:custGeom>
              <a:avLst/>
              <a:gdLst/>
              <a:ahLst/>
              <a:cxnLst/>
              <a:rect l="l" t="t" r="r" b="b"/>
              <a:pathLst>
                <a:path w="3277003" h="1549246">
                  <a:moveTo>
                    <a:pt x="16087" y="0"/>
                  </a:moveTo>
                  <a:lnTo>
                    <a:pt x="3260916" y="0"/>
                  </a:lnTo>
                  <a:cubicBezTo>
                    <a:pt x="3269801" y="0"/>
                    <a:pt x="3277003" y="7202"/>
                    <a:pt x="3277003" y="16087"/>
                  </a:cubicBezTo>
                  <a:lnTo>
                    <a:pt x="3277003" y="1533160"/>
                  </a:lnTo>
                  <a:cubicBezTo>
                    <a:pt x="3277003" y="1542044"/>
                    <a:pt x="3269801" y="1549246"/>
                    <a:pt x="3260916" y="1549246"/>
                  </a:cubicBezTo>
                  <a:lnTo>
                    <a:pt x="16087" y="1549246"/>
                  </a:lnTo>
                  <a:cubicBezTo>
                    <a:pt x="7202" y="1549246"/>
                    <a:pt x="0" y="1542044"/>
                    <a:pt x="0" y="1533160"/>
                  </a:cubicBezTo>
                  <a:lnTo>
                    <a:pt x="0" y="16087"/>
                  </a:lnTo>
                  <a:cubicBezTo>
                    <a:pt x="0" y="7202"/>
                    <a:pt x="7202" y="0"/>
                    <a:pt x="16087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6D0C2DE-B9B7-7617-96CC-5620ED8CC24A}"/>
                </a:ext>
              </a:extLst>
            </p:cNvPr>
            <p:cNvSpPr/>
            <p:nvPr/>
          </p:nvSpPr>
          <p:spPr>
            <a:xfrm flipH="1">
              <a:off x="6598483" y="5371765"/>
              <a:ext cx="3857579" cy="2440795"/>
            </a:xfrm>
            <a:custGeom>
              <a:avLst/>
              <a:gdLst/>
              <a:ahLst/>
              <a:cxnLst/>
              <a:rect l="l" t="t" r="r" b="b"/>
              <a:pathLst>
                <a:path w="3857579" h="2440795">
                  <a:moveTo>
                    <a:pt x="3857578" y="0"/>
                  </a:moveTo>
                  <a:lnTo>
                    <a:pt x="0" y="0"/>
                  </a:lnTo>
                  <a:lnTo>
                    <a:pt x="0" y="2440796"/>
                  </a:lnTo>
                  <a:lnTo>
                    <a:pt x="3857578" y="2440796"/>
                  </a:lnTo>
                  <a:lnTo>
                    <a:pt x="3857578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D26AEA8-500C-703B-A7DE-7C9547095A72}"/>
                </a:ext>
              </a:extLst>
            </p:cNvPr>
            <p:cNvSpPr/>
            <p:nvPr/>
          </p:nvSpPr>
          <p:spPr>
            <a:xfrm>
              <a:off x="3917280" y="6161807"/>
              <a:ext cx="1022780" cy="1136422"/>
            </a:xfrm>
            <a:custGeom>
              <a:avLst/>
              <a:gdLst/>
              <a:ahLst/>
              <a:cxnLst/>
              <a:rect l="l" t="t" r="r" b="b"/>
              <a:pathLst>
                <a:path w="1022780" h="1136422">
                  <a:moveTo>
                    <a:pt x="0" y="0"/>
                  </a:moveTo>
                  <a:lnTo>
                    <a:pt x="1022780" y="0"/>
                  </a:lnTo>
                  <a:lnTo>
                    <a:pt x="1022780" y="1136422"/>
                  </a:lnTo>
                  <a:lnTo>
                    <a:pt x="0" y="1136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3B39084-F39D-52A6-9D88-AB708D973194}"/>
                </a:ext>
              </a:extLst>
            </p:cNvPr>
            <p:cNvSpPr/>
            <p:nvPr/>
          </p:nvSpPr>
          <p:spPr>
            <a:xfrm flipH="1">
              <a:off x="6222114" y="416800"/>
              <a:ext cx="1022780" cy="1136422"/>
            </a:xfrm>
            <a:custGeom>
              <a:avLst/>
              <a:gdLst/>
              <a:ahLst/>
              <a:cxnLst/>
              <a:rect l="l" t="t" r="r" b="b"/>
              <a:pathLst>
                <a:path w="1022780" h="1136422">
                  <a:moveTo>
                    <a:pt x="1022780" y="0"/>
                  </a:moveTo>
                  <a:lnTo>
                    <a:pt x="0" y="0"/>
                  </a:lnTo>
                  <a:lnTo>
                    <a:pt x="0" y="1136422"/>
                  </a:lnTo>
                  <a:lnTo>
                    <a:pt x="1022780" y="1136422"/>
                  </a:lnTo>
                  <a:lnTo>
                    <a:pt x="102278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B60B994-1EF4-1A9B-FABD-B69845B33FEB}"/>
                </a:ext>
              </a:extLst>
            </p:cNvPr>
            <p:cNvSpPr/>
            <p:nvPr/>
          </p:nvSpPr>
          <p:spPr>
            <a:xfrm rot="-904281">
              <a:off x="6117211" y="6142493"/>
              <a:ext cx="760245" cy="1061425"/>
            </a:xfrm>
            <a:custGeom>
              <a:avLst/>
              <a:gdLst/>
              <a:ahLst/>
              <a:cxnLst/>
              <a:rect l="l" t="t" r="r" b="b"/>
              <a:pathLst>
                <a:path w="760245" h="1061425">
                  <a:moveTo>
                    <a:pt x="0" y="0"/>
                  </a:moveTo>
                  <a:lnTo>
                    <a:pt x="760245" y="0"/>
                  </a:lnTo>
                  <a:lnTo>
                    <a:pt x="760245" y="1061425"/>
                  </a:lnTo>
                  <a:lnTo>
                    <a:pt x="0" y="1061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E24C2EC3-7CA8-1691-7CB9-A23543225952}"/>
                </a:ext>
              </a:extLst>
            </p:cNvPr>
            <p:cNvSpPr/>
            <p:nvPr/>
          </p:nvSpPr>
          <p:spPr>
            <a:xfrm rot="589876" flipH="1">
              <a:off x="4280756" y="454299"/>
              <a:ext cx="760245" cy="1061425"/>
            </a:xfrm>
            <a:custGeom>
              <a:avLst/>
              <a:gdLst/>
              <a:ahLst/>
              <a:cxnLst/>
              <a:rect l="l" t="t" r="r" b="b"/>
              <a:pathLst>
                <a:path w="760245" h="1061425">
                  <a:moveTo>
                    <a:pt x="760245" y="0"/>
                  </a:moveTo>
                  <a:lnTo>
                    <a:pt x="0" y="0"/>
                  </a:lnTo>
                  <a:lnTo>
                    <a:pt x="0" y="1061424"/>
                  </a:lnTo>
                  <a:lnTo>
                    <a:pt x="760245" y="1061424"/>
                  </a:lnTo>
                  <a:lnTo>
                    <a:pt x="760245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TemplateLAB">
            <a:extLst>
              <a:ext uri="{FF2B5EF4-FFF2-40B4-BE49-F238E27FC236}">
                <a16:creationId xmlns:a16="http://schemas.microsoft.com/office/drawing/2014/main" id="{EDE52E50-B972-7957-57DB-3099729B18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8419" y="5789279"/>
            <a:ext cx="816561" cy="1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1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2</cp:revision>
  <dcterms:created xsi:type="dcterms:W3CDTF">2023-07-24T14:19:46Z</dcterms:created>
  <dcterms:modified xsi:type="dcterms:W3CDTF">2023-07-24T14:24:28Z</dcterms:modified>
</cp:coreProperties>
</file>