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3400" cy="7556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13"/>
    <a:srgbClr val="BE2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021" y="1061"/>
      </p:cViewPr>
      <p:guideLst>
        <p:guide orient="horz" pos="23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6678"/>
            <a:ext cx="9089390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68912"/>
            <a:ext cx="8020050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1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314"/>
            <a:ext cx="2305764" cy="64037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314"/>
            <a:ext cx="6783626" cy="64037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3879"/>
            <a:ext cx="9223058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56910"/>
            <a:ext cx="9223058" cy="1652984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3789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2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315"/>
            <a:ext cx="9223058" cy="14605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2393"/>
            <a:ext cx="4523809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0222"/>
            <a:ext cx="4523809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2393"/>
            <a:ext cx="4546088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0222"/>
            <a:ext cx="4546088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7998"/>
            <a:ext cx="5413534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7998"/>
            <a:ext cx="5413534" cy="5370013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315"/>
            <a:ext cx="9223058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3758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3758"/>
            <a:ext cx="360902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3758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48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894" indent="-251894" algn="l" defTabSz="1007577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s">
            <a:extLst>
              <a:ext uri="{FF2B5EF4-FFF2-40B4-BE49-F238E27FC236}">
                <a16:creationId xmlns:a16="http://schemas.microsoft.com/office/drawing/2014/main" id="{93831528-17A2-0EE6-101F-EA63DB51BC26}"/>
              </a:ext>
            </a:extLst>
          </p:cNvPr>
          <p:cNvGrpSpPr/>
          <p:nvPr/>
        </p:nvGrpSpPr>
        <p:grpSpPr>
          <a:xfrm>
            <a:off x="-2525638" y="-551007"/>
            <a:ext cx="17040405" cy="8881144"/>
            <a:chOff x="-2525638" y="-551007"/>
            <a:chExt cx="17040405" cy="8881144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F147F1B3-4678-BBF3-9088-5598A2C171CD}"/>
                </a:ext>
              </a:extLst>
            </p:cNvPr>
            <p:cNvSpPr/>
            <p:nvPr/>
          </p:nvSpPr>
          <p:spPr>
            <a:xfrm>
              <a:off x="-2525638" y="-331876"/>
              <a:ext cx="8709520" cy="8662013"/>
            </a:xfrm>
            <a:custGeom>
              <a:avLst/>
              <a:gdLst/>
              <a:ahLst/>
              <a:cxnLst/>
              <a:rect l="l" t="t" r="r" b="b"/>
              <a:pathLst>
                <a:path w="8709520" h="8662013">
                  <a:moveTo>
                    <a:pt x="0" y="0"/>
                  </a:moveTo>
                  <a:lnTo>
                    <a:pt x="8709520" y="0"/>
                  </a:lnTo>
                  <a:lnTo>
                    <a:pt x="8709520" y="8662014"/>
                  </a:lnTo>
                  <a:lnTo>
                    <a:pt x="0" y="8662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E5B15F3E-EC70-8C62-4B33-94F00B7DEF24}"/>
                </a:ext>
              </a:extLst>
            </p:cNvPr>
            <p:cNvSpPr/>
            <p:nvPr/>
          </p:nvSpPr>
          <p:spPr>
            <a:xfrm>
              <a:off x="5805247" y="-551007"/>
              <a:ext cx="8709520" cy="8662013"/>
            </a:xfrm>
            <a:custGeom>
              <a:avLst/>
              <a:gdLst/>
              <a:ahLst/>
              <a:cxnLst/>
              <a:rect l="l" t="t" r="r" b="b"/>
              <a:pathLst>
                <a:path w="8709520" h="8662013">
                  <a:moveTo>
                    <a:pt x="0" y="0"/>
                  </a:moveTo>
                  <a:lnTo>
                    <a:pt x="8709520" y="0"/>
                  </a:lnTo>
                  <a:lnTo>
                    <a:pt x="8709520" y="8662014"/>
                  </a:lnTo>
                  <a:lnTo>
                    <a:pt x="0" y="8662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4CFAAD2E-0F2B-0492-324F-AB886DDD4BBE}"/>
                </a:ext>
              </a:extLst>
            </p:cNvPr>
            <p:cNvSpPr/>
            <p:nvPr/>
          </p:nvSpPr>
          <p:spPr>
            <a:xfrm flipH="1" flipV="1">
              <a:off x="531993" y="585250"/>
              <a:ext cx="9628015" cy="6389501"/>
            </a:xfrm>
            <a:custGeom>
              <a:avLst/>
              <a:gdLst/>
              <a:ahLst/>
              <a:cxnLst/>
              <a:rect l="l" t="t" r="r" b="b"/>
              <a:pathLst>
                <a:path w="9628015" h="6389501">
                  <a:moveTo>
                    <a:pt x="9628014" y="6389500"/>
                  </a:moveTo>
                  <a:lnTo>
                    <a:pt x="0" y="6389500"/>
                  </a:lnTo>
                  <a:lnTo>
                    <a:pt x="0" y="0"/>
                  </a:lnTo>
                  <a:lnTo>
                    <a:pt x="9628014" y="0"/>
                  </a:lnTo>
                  <a:lnTo>
                    <a:pt x="9628014" y="638950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8884A29-4B53-32E1-9B60-7AB702F63078}"/>
                </a:ext>
              </a:extLst>
            </p:cNvPr>
            <p:cNvSpPr/>
            <p:nvPr/>
          </p:nvSpPr>
          <p:spPr>
            <a:xfrm>
              <a:off x="1305286" y="4760700"/>
              <a:ext cx="2023659" cy="2550830"/>
            </a:xfrm>
            <a:custGeom>
              <a:avLst/>
              <a:gdLst/>
              <a:ahLst/>
              <a:cxnLst/>
              <a:rect l="l" t="t" r="r" b="b"/>
              <a:pathLst>
                <a:path w="2023659" h="2550830">
                  <a:moveTo>
                    <a:pt x="0" y="0"/>
                  </a:moveTo>
                  <a:lnTo>
                    <a:pt x="2023658" y="0"/>
                  </a:lnTo>
                  <a:lnTo>
                    <a:pt x="2023658" y="2550831"/>
                  </a:lnTo>
                  <a:lnTo>
                    <a:pt x="0" y="255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EE905BA-D26F-7D47-BFEC-CEFFF0BFF975}"/>
                </a:ext>
              </a:extLst>
            </p:cNvPr>
            <p:cNvSpPr/>
            <p:nvPr/>
          </p:nvSpPr>
          <p:spPr>
            <a:xfrm>
              <a:off x="7297058" y="4760700"/>
              <a:ext cx="2649067" cy="2550830"/>
            </a:xfrm>
            <a:custGeom>
              <a:avLst/>
              <a:gdLst/>
              <a:ahLst/>
              <a:cxnLst/>
              <a:rect l="l" t="t" r="r" b="b"/>
              <a:pathLst>
                <a:path w="2649067" h="2550830">
                  <a:moveTo>
                    <a:pt x="0" y="0"/>
                  </a:moveTo>
                  <a:lnTo>
                    <a:pt x="2649067" y="0"/>
                  </a:lnTo>
                  <a:lnTo>
                    <a:pt x="2649067" y="2550831"/>
                  </a:lnTo>
                  <a:lnTo>
                    <a:pt x="0" y="255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47BCB61-ECE5-64F0-9009-AA2FAEB78B98}"/>
                </a:ext>
              </a:extLst>
            </p:cNvPr>
            <p:cNvSpPr/>
            <p:nvPr/>
          </p:nvSpPr>
          <p:spPr>
            <a:xfrm>
              <a:off x="8772099" y="5205753"/>
              <a:ext cx="1471412" cy="2105778"/>
            </a:xfrm>
            <a:custGeom>
              <a:avLst/>
              <a:gdLst/>
              <a:ahLst/>
              <a:cxnLst/>
              <a:rect l="l" t="t" r="r" b="b"/>
              <a:pathLst>
                <a:path w="1471412" h="2105778">
                  <a:moveTo>
                    <a:pt x="0" y="0"/>
                  </a:moveTo>
                  <a:lnTo>
                    <a:pt x="1471412" y="0"/>
                  </a:lnTo>
                  <a:lnTo>
                    <a:pt x="1471412" y="2105778"/>
                  </a:lnTo>
                  <a:lnTo>
                    <a:pt x="0" y="210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A697EFE5-2706-6FE2-354D-CF4316C2E6E8}"/>
                </a:ext>
              </a:extLst>
            </p:cNvPr>
            <p:cNvSpPr/>
            <p:nvPr/>
          </p:nvSpPr>
          <p:spPr>
            <a:xfrm flipH="1">
              <a:off x="453931" y="5559695"/>
              <a:ext cx="1375191" cy="1751836"/>
            </a:xfrm>
            <a:custGeom>
              <a:avLst/>
              <a:gdLst/>
              <a:ahLst/>
              <a:cxnLst/>
              <a:rect l="l" t="t" r="r" b="b"/>
              <a:pathLst>
                <a:path w="1375191" h="1751836">
                  <a:moveTo>
                    <a:pt x="1375191" y="0"/>
                  </a:moveTo>
                  <a:lnTo>
                    <a:pt x="0" y="0"/>
                  </a:lnTo>
                  <a:lnTo>
                    <a:pt x="0" y="1751836"/>
                  </a:lnTo>
                  <a:lnTo>
                    <a:pt x="1375191" y="1751836"/>
                  </a:lnTo>
                  <a:lnTo>
                    <a:pt x="1375191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TemplateLAB">
            <a:extLst>
              <a:ext uri="{FF2B5EF4-FFF2-40B4-BE49-F238E27FC236}">
                <a16:creationId xmlns:a16="http://schemas.microsoft.com/office/drawing/2014/main" id="{84CB827D-6AB5-F224-B0FF-1E0C6433C7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8419" y="6597650"/>
            <a:ext cx="816561" cy="1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1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2</cp:revision>
  <dcterms:created xsi:type="dcterms:W3CDTF">2023-07-24T14:19:46Z</dcterms:created>
  <dcterms:modified xsi:type="dcterms:W3CDTF">2023-07-24T14:23:36Z</dcterms:modified>
</cp:coreProperties>
</file>