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3400" cy="7556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021" y="1061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6678"/>
            <a:ext cx="9089390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1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314"/>
            <a:ext cx="2305764" cy="64037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314"/>
            <a:ext cx="6783626" cy="64037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3879"/>
            <a:ext cx="9223058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56910"/>
            <a:ext cx="9223058" cy="1652984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315"/>
            <a:ext cx="9223058" cy="14605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7998"/>
            <a:ext cx="5413534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7998"/>
            <a:ext cx="5413534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315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04DE-589D-48C0-A367-28F079E5CA8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3758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928E-6258-4A60-94FE-271F4292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26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s">
            <a:extLst>
              <a:ext uri="{FF2B5EF4-FFF2-40B4-BE49-F238E27FC236}">
                <a16:creationId xmlns:a16="http://schemas.microsoft.com/office/drawing/2014/main" id="{8FC7B4DC-B02B-3985-B273-D87201D5B6C8}"/>
              </a:ext>
            </a:extLst>
          </p:cNvPr>
          <p:cNvGrpSpPr/>
          <p:nvPr/>
        </p:nvGrpSpPr>
        <p:grpSpPr>
          <a:xfrm>
            <a:off x="352140" y="293378"/>
            <a:ext cx="9987720" cy="6973244"/>
            <a:chOff x="352140" y="293378"/>
            <a:chExt cx="9987720" cy="6973244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944FDD9-8F50-CF34-4C60-AE434B9606CD}"/>
                </a:ext>
              </a:extLst>
            </p:cNvPr>
            <p:cNvSpPr/>
            <p:nvPr/>
          </p:nvSpPr>
          <p:spPr>
            <a:xfrm rot="-5400000">
              <a:off x="1859378" y="-1213860"/>
              <a:ext cx="6973244" cy="9987720"/>
            </a:xfrm>
            <a:custGeom>
              <a:avLst/>
              <a:gdLst/>
              <a:ahLst/>
              <a:cxnLst/>
              <a:rect l="l" t="t" r="r" b="b"/>
              <a:pathLst>
                <a:path w="6973244" h="9987720">
                  <a:moveTo>
                    <a:pt x="0" y="0"/>
                  </a:moveTo>
                  <a:lnTo>
                    <a:pt x="6973244" y="0"/>
                  </a:lnTo>
                  <a:lnTo>
                    <a:pt x="6973244" y="9987720"/>
                  </a:lnTo>
                  <a:lnTo>
                    <a:pt x="0" y="9987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F59AD648-EB22-B11B-372A-1974ECD823E0}"/>
                </a:ext>
              </a:extLst>
            </p:cNvPr>
            <p:cNvSpPr/>
            <p:nvPr/>
          </p:nvSpPr>
          <p:spPr>
            <a:xfrm>
              <a:off x="7642735" y="5956512"/>
              <a:ext cx="1700751" cy="1159603"/>
            </a:xfrm>
            <a:custGeom>
              <a:avLst/>
              <a:gdLst/>
              <a:ahLst/>
              <a:cxnLst/>
              <a:rect l="l" t="t" r="r" b="b"/>
              <a:pathLst>
                <a:path w="2267668" h="1546137">
                  <a:moveTo>
                    <a:pt x="0" y="0"/>
                  </a:moveTo>
                  <a:lnTo>
                    <a:pt x="2267668" y="0"/>
                  </a:lnTo>
                  <a:lnTo>
                    <a:pt x="2267668" y="1546137"/>
                  </a:lnTo>
                  <a:lnTo>
                    <a:pt x="0" y="1546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6968D65-AF76-3D92-13FD-426679FC2DD2}"/>
                </a:ext>
              </a:extLst>
            </p:cNvPr>
            <p:cNvSpPr/>
            <p:nvPr/>
          </p:nvSpPr>
          <p:spPr>
            <a:xfrm>
              <a:off x="9591934" y="4414480"/>
              <a:ext cx="501243" cy="837944"/>
            </a:xfrm>
            <a:custGeom>
              <a:avLst/>
              <a:gdLst/>
              <a:ahLst/>
              <a:cxnLst/>
              <a:rect l="l" t="t" r="r" b="b"/>
              <a:pathLst>
                <a:path w="668324" h="1117259">
                  <a:moveTo>
                    <a:pt x="0" y="0"/>
                  </a:moveTo>
                  <a:lnTo>
                    <a:pt x="668324" y="0"/>
                  </a:lnTo>
                  <a:lnTo>
                    <a:pt x="668324" y="1117259"/>
                  </a:lnTo>
                  <a:lnTo>
                    <a:pt x="0" y="111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D6E0576-9D2A-D787-4079-01C3D5CC215C}"/>
                </a:ext>
              </a:extLst>
            </p:cNvPr>
            <p:cNvSpPr/>
            <p:nvPr/>
          </p:nvSpPr>
          <p:spPr>
            <a:xfrm rot="15531293">
              <a:off x="8631353" y="4936967"/>
              <a:ext cx="1700751" cy="1159603"/>
            </a:xfrm>
            <a:custGeom>
              <a:avLst/>
              <a:gdLst/>
              <a:ahLst/>
              <a:cxnLst/>
              <a:rect l="l" t="t" r="r" b="b"/>
              <a:pathLst>
                <a:path w="2267668" h="1546137">
                  <a:moveTo>
                    <a:pt x="0" y="0"/>
                  </a:moveTo>
                  <a:lnTo>
                    <a:pt x="2267668" y="0"/>
                  </a:lnTo>
                  <a:lnTo>
                    <a:pt x="2267668" y="1546137"/>
                  </a:lnTo>
                  <a:lnTo>
                    <a:pt x="0" y="1546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745D4B8-685C-3D4C-6BBB-06E02751DAAA}"/>
                </a:ext>
              </a:extLst>
            </p:cNvPr>
            <p:cNvSpPr/>
            <p:nvPr/>
          </p:nvSpPr>
          <p:spPr>
            <a:xfrm>
              <a:off x="8748488" y="5867953"/>
              <a:ext cx="1169028" cy="1077630"/>
            </a:xfrm>
            <a:custGeom>
              <a:avLst/>
              <a:gdLst/>
              <a:ahLst/>
              <a:cxnLst/>
              <a:rect l="l" t="t" r="r" b="b"/>
              <a:pathLst>
                <a:path w="1558703" h="1436840">
                  <a:moveTo>
                    <a:pt x="0" y="0"/>
                  </a:moveTo>
                  <a:lnTo>
                    <a:pt x="1558702" y="0"/>
                  </a:lnTo>
                  <a:lnTo>
                    <a:pt x="1558702" y="1436840"/>
                  </a:lnTo>
                  <a:lnTo>
                    <a:pt x="0" y="143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74C64A3-2F91-70AC-C36D-C1008659A9F3}"/>
                </a:ext>
              </a:extLst>
            </p:cNvPr>
            <p:cNvSpPr/>
            <p:nvPr/>
          </p:nvSpPr>
          <p:spPr>
            <a:xfrm rot="5400000">
              <a:off x="360970" y="4749755"/>
              <a:ext cx="1700751" cy="1159603"/>
            </a:xfrm>
            <a:custGeom>
              <a:avLst/>
              <a:gdLst/>
              <a:ahLst/>
              <a:cxnLst/>
              <a:rect l="l" t="t" r="r" b="b"/>
              <a:pathLst>
                <a:path w="2267668" h="1546137">
                  <a:moveTo>
                    <a:pt x="0" y="0"/>
                  </a:moveTo>
                  <a:lnTo>
                    <a:pt x="2267668" y="0"/>
                  </a:lnTo>
                  <a:lnTo>
                    <a:pt x="2267668" y="1546137"/>
                  </a:lnTo>
                  <a:lnTo>
                    <a:pt x="0" y="1546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AE0FFDD-304B-A2F0-8A01-292DEF2B8A62}"/>
                </a:ext>
              </a:extLst>
            </p:cNvPr>
            <p:cNvSpPr/>
            <p:nvPr/>
          </p:nvSpPr>
          <p:spPr>
            <a:xfrm rot="5400000">
              <a:off x="2663585" y="6260029"/>
              <a:ext cx="501243" cy="837944"/>
            </a:xfrm>
            <a:custGeom>
              <a:avLst/>
              <a:gdLst/>
              <a:ahLst/>
              <a:cxnLst/>
              <a:rect l="l" t="t" r="r" b="b"/>
              <a:pathLst>
                <a:path w="668324" h="1117259">
                  <a:moveTo>
                    <a:pt x="0" y="0"/>
                  </a:moveTo>
                  <a:lnTo>
                    <a:pt x="668324" y="0"/>
                  </a:lnTo>
                  <a:lnTo>
                    <a:pt x="668324" y="1117259"/>
                  </a:lnTo>
                  <a:lnTo>
                    <a:pt x="0" y="111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3314E5A-460B-B0BC-283E-B26650163C14}"/>
                </a:ext>
              </a:extLst>
            </p:cNvPr>
            <p:cNvSpPr/>
            <p:nvPr/>
          </p:nvSpPr>
          <p:spPr>
            <a:xfrm rot="20931293">
              <a:off x="1380515" y="5738372"/>
              <a:ext cx="1700751" cy="1159603"/>
            </a:xfrm>
            <a:custGeom>
              <a:avLst/>
              <a:gdLst/>
              <a:ahLst/>
              <a:cxnLst/>
              <a:rect l="l" t="t" r="r" b="b"/>
              <a:pathLst>
                <a:path w="2267668" h="1546137">
                  <a:moveTo>
                    <a:pt x="0" y="0"/>
                  </a:moveTo>
                  <a:lnTo>
                    <a:pt x="2267668" y="0"/>
                  </a:lnTo>
                  <a:lnTo>
                    <a:pt x="2267668" y="1546137"/>
                  </a:lnTo>
                  <a:lnTo>
                    <a:pt x="0" y="1546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7239F6B-4F5A-E74A-763C-6F89F3E2784D}"/>
                </a:ext>
              </a:extLst>
            </p:cNvPr>
            <p:cNvSpPr/>
            <p:nvPr/>
          </p:nvSpPr>
          <p:spPr>
            <a:xfrm rot="5400000">
              <a:off x="756377" y="5630633"/>
              <a:ext cx="1169028" cy="1077630"/>
            </a:xfrm>
            <a:custGeom>
              <a:avLst/>
              <a:gdLst/>
              <a:ahLst/>
              <a:cxnLst/>
              <a:rect l="l" t="t" r="r" b="b"/>
              <a:pathLst>
                <a:path w="1558703" h="1436840">
                  <a:moveTo>
                    <a:pt x="0" y="0"/>
                  </a:moveTo>
                  <a:lnTo>
                    <a:pt x="1558702" y="0"/>
                  </a:lnTo>
                  <a:lnTo>
                    <a:pt x="1558702" y="1436840"/>
                  </a:lnTo>
                  <a:lnTo>
                    <a:pt x="0" y="143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37989FD-B1F9-19A8-B4EE-FBFAB1895611}"/>
                </a:ext>
              </a:extLst>
            </p:cNvPr>
            <p:cNvSpPr/>
            <p:nvPr/>
          </p:nvSpPr>
          <p:spPr>
            <a:xfrm>
              <a:off x="4055104" y="423451"/>
              <a:ext cx="2581792" cy="1276813"/>
            </a:xfrm>
            <a:custGeom>
              <a:avLst/>
              <a:gdLst/>
              <a:ahLst/>
              <a:cxnLst/>
              <a:rect l="l" t="t" r="r" b="b"/>
              <a:pathLst>
                <a:path w="2581792" h="1276813">
                  <a:moveTo>
                    <a:pt x="0" y="0"/>
                  </a:moveTo>
                  <a:lnTo>
                    <a:pt x="2581792" y="0"/>
                  </a:lnTo>
                  <a:lnTo>
                    <a:pt x="2581792" y="1276814"/>
                  </a:lnTo>
                  <a:lnTo>
                    <a:pt x="0" y="1276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TemplateLAB">
            <a:extLst>
              <a:ext uri="{FF2B5EF4-FFF2-40B4-BE49-F238E27FC236}">
                <a16:creationId xmlns:a16="http://schemas.microsoft.com/office/drawing/2014/main" id="{3821778A-849E-11EE-B178-708C50A96C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38419" y="6862065"/>
            <a:ext cx="816561" cy="1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1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1</cp:revision>
  <dcterms:created xsi:type="dcterms:W3CDTF">2023-07-24T14:19:46Z</dcterms:created>
  <dcterms:modified xsi:type="dcterms:W3CDTF">2023-07-24T14:22:03Z</dcterms:modified>
</cp:coreProperties>
</file>