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3400" cy="7556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0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AF5"/>
    <a:srgbClr val="8B2222"/>
    <a:srgbClr val="BE2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430" y="643"/>
      </p:cViewPr>
      <p:guideLst>
        <p:guide orient="horz" pos="2380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1236678"/>
            <a:ext cx="9089390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68912"/>
            <a:ext cx="8020050" cy="1824404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789" indent="0" algn="ctr">
              <a:buNone/>
              <a:defRPr sz="2204"/>
            </a:lvl2pPr>
            <a:lvl3pPr marL="1007577" indent="0" algn="ctr">
              <a:buNone/>
              <a:defRPr sz="1983"/>
            </a:lvl3pPr>
            <a:lvl4pPr marL="1511366" indent="0" algn="ctr">
              <a:buNone/>
              <a:defRPr sz="1763"/>
            </a:lvl4pPr>
            <a:lvl5pPr marL="2015155" indent="0" algn="ctr">
              <a:buNone/>
              <a:defRPr sz="1763"/>
            </a:lvl5pPr>
            <a:lvl6pPr marL="2518943" indent="0" algn="ctr">
              <a:buNone/>
              <a:defRPr sz="1763"/>
            </a:lvl6pPr>
            <a:lvl7pPr marL="3022732" indent="0" algn="ctr">
              <a:buNone/>
              <a:defRPr sz="1763"/>
            </a:lvl7pPr>
            <a:lvl8pPr marL="3526521" indent="0" algn="ctr">
              <a:buNone/>
              <a:defRPr sz="1763"/>
            </a:lvl8pPr>
            <a:lvl9pPr marL="4030309" indent="0" algn="ctr">
              <a:buNone/>
              <a:defRPr sz="17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1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8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402314"/>
            <a:ext cx="2305764" cy="64037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2" y="402314"/>
            <a:ext cx="6783626" cy="64037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8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3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1883879"/>
            <a:ext cx="9223058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5056910"/>
            <a:ext cx="9223058" cy="1652984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/>
                </a:solidFill>
              </a:defRPr>
            </a:lvl1pPr>
            <a:lvl2pPr marL="503789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2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2011568"/>
            <a:ext cx="4544695" cy="4794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2011568"/>
            <a:ext cx="4544695" cy="4794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402315"/>
            <a:ext cx="9223058" cy="14605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1852393"/>
            <a:ext cx="4523809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760222"/>
            <a:ext cx="4523809" cy="40598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1852393"/>
            <a:ext cx="4546088" cy="90782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2760222"/>
            <a:ext cx="4546088" cy="40598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2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1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3767"/>
            <a:ext cx="3448900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1087998"/>
            <a:ext cx="5413534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5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6950"/>
            <a:ext cx="3448900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6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3767"/>
            <a:ext cx="3448900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6088" y="1087998"/>
            <a:ext cx="5413534" cy="5370013"/>
          </a:xfrm>
        </p:spPr>
        <p:txBody>
          <a:bodyPr anchor="t"/>
          <a:lstStyle>
            <a:lvl1pPr marL="0" indent="0">
              <a:buNone/>
              <a:defRPr sz="3526"/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6950"/>
            <a:ext cx="3448900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89" indent="0">
              <a:buNone/>
              <a:defRPr sz="1543"/>
            </a:lvl2pPr>
            <a:lvl3pPr marL="1007577" indent="0">
              <a:buNone/>
              <a:defRPr sz="1322"/>
            </a:lvl3pPr>
            <a:lvl4pPr marL="1511366" indent="0">
              <a:buNone/>
              <a:defRPr sz="1102"/>
            </a:lvl4pPr>
            <a:lvl5pPr marL="2015155" indent="0">
              <a:buNone/>
              <a:defRPr sz="1102"/>
            </a:lvl5pPr>
            <a:lvl6pPr marL="2518943" indent="0">
              <a:buNone/>
              <a:defRPr sz="1102"/>
            </a:lvl6pPr>
            <a:lvl7pPr marL="3022732" indent="0">
              <a:buNone/>
              <a:defRPr sz="1102"/>
            </a:lvl7pPr>
            <a:lvl8pPr marL="3526521" indent="0">
              <a:buNone/>
              <a:defRPr sz="1102"/>
            </a:lvl8pPr>
            <a:lvl9pPr marL="4030309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5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402315"/>
            <a:ext cx="9223058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2011568"/>
            <a:ext cx="9223058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7003758"/>
            <a:ext cx="2406015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04DE-589D-48C0-A367-28F079E5CA8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7003758"/>
            <a:ext cx="3609023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7003758"/>
            <a:ext cx="2406015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928E-6258-4A60-94FE-271F42922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577" rtl="0" eaLnBrk="1" latinLnBrk="0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94" indent="-251894" algn="l" defTabSz="1007577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83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472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260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7049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838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626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415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204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s">
            <a:extLst>
              <a:ext uri="{FF2B5EF4-FFF2-40B4-BE49-F238E27FC236}">
                <a16:creationId xmlns:a16="http://schemas.microsoft.com/office/drawing/2014/main" id="{3E3E4EC8-4F31-EA56-9A2B-7F56DBCF7D56}"/>
              </a:ext>
            </a:extLst>
          </p:cNvPr>
          <p:cNvGrpSpPr/>
          <p:nvPr/>
        </p:nvGrpSpPr>
        <p:grpSpPr>
          <a:xfrm>
            <a:off x="481707" y="7970"/>
            <a:ext cx="9746530" cy="8307218"/>
            <a:chOff x="481707" y="7970"/>
            <a:chExt cx="9746530" cy="8307218"/>
          </a:xfrm>
        </p:grpSpPr>
        <p:sp>
          <p:nvSpPr>
            <p:cNvPr id="7" name="Freeform 2">
              <a:extLst>
                <a:ext uri="{FF2B5EF4-FFF2-40B4-BE49-F238E27FC236}">
                  <a16:creationId xmlns:a16="http://schemas.microsoft.com/office/drawing/2014/main" id="{82232E49-CF5A-3C11-4E0E-3C27E7A870D0}"/>
                </a:ext>
              </a:extLst>
            </p:cNvPr>
            <p:cNvSpPr/>
            <p:nvPr/>
          </p:nvSpPr>
          <p:spPr>
            <a:xfrm>
              <a:off x="4260658" y="6471484"/>
              <a:ext cx="5807864" cy="319432"/>
            </a:xfrm>
            <a:custGeom>
              <a:avLst/>
              <a:gdLst/>
              <a:ahLst/>
              <a:cxnLst/>
              <a:rect l="l" t="t" r="r" b="b"/>
              <a:pathLst>
                <a:path w="5807864" h="319432">
                  <a:moveTo>
                    <a:pt x="0" y="0"/>
                  </a:moveTo>
                  <a:lnTo>
                    <a:pt x="5807863" y="0"/>
                  </a:lnTo>
                  <a:lnTo>
                    <a:pt x="5807863" y="319432"/>
                  </a:lnTo>
                  <a:lnTo>
                    <a:pt x="0" y="3194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00566A8C-5573-B574-6AFC-379D5C066236}"/>
                </a:ext>
              </a:extLst>
            </p:cNvPr>
            <p:cNvSpPr/>
            <p:nvPr/>
          </p:nvSpPr>
          <p:spPr>
            <a:xfrm>
              <a:off x="623479" y="6471484"/>
              <a:ext cx="5807864" cy="319432"/>
            </a:xfrm>
            <a:custGeom>
              <a:avLst/>
              <a:gdLst/>
              <a:ahLst/>
              <a:cxnLst/>
              <a:rect l="l" t="t" r="r" b="b"/>
              <a:pathLst>
                <a:path w="5807864" h="319432">
                  <a:moveTo>
                    <a:pt x="0" y="0"/>
                  </a:moveTo>
                  <a:lnTo>
                    <a:pt x="5807863" y="0"/>
                  </a:lnTo>
                  <a:lnTo>
                    <a:pt x="5807863" y="319432"/>
                  </a:lnTo>
                  <a:lnTo>
                    <a:pt x="0" y="3194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AD2949DA-3CB1-014D-6B23-1A75E3F5A600}"/>
                </a:ext>
              </a:extLst>
            </p:cNvPr>
            <p:cNvSpPr/>
            <p:nvPr/>
          </p:nvSpPr>
          <p:spPr>
            <a:xfrm>
              <a:off x="623479" y="626423"/>
              <a:ext cx="9445042" cy="519477"/>
            </a:xfrm>
            <a:custGeom>
              <a:avLst/>
              <a:gdLst/>
              <a:ahLst/>
              <a:cxnLst/>
              <a:rect l="l" t="t" r="r" b="b"/>
              <a:pathLst>
                <a:path w="9445042" h="519477">
                  <a:moveTo>
                    <a:pt x="0" y="0"/>
                  </a:moveTo>
                  <a:lnTo>
                    <a:pt x="9445042" y="0"/>
                  </a:lnTo>
                  <a:lnTo>
                    <a:pt x="9445042" y="519477"/>
                  </a:lnTo>
                  <a:lnTo>
                    <a:pt x="0" y="51947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3194E0FD-FBEB-4F5B-DD84-F5354D4A8DEC}"/>
                </a:ext>
              </a:extLst>
            </p:cNvPr>
            <p:cNvSpPr/>
            <p:nvPr/>
          </p:nvSpPr>
          <p:spPr>
            <a:xfrm rot="5400000">
              <a:off x="-2262509" y="3567552"/>
              <a:ext cx="5807864" cy="319432"/>
            </a:xfrm>
            <a:custGeom>
              <a:avLst/>
              <a:gdLst/>
              <a:ahLst/>
              <a:cxnLst/>
              <a:rect l="l" t="t" r="r" b="b"/>
              <a:pathLst>
                <a:path w="5807864" h="319432">
                  <a:moveTo>
                    <a:pt x="0" y="0"/>
                  </a:moveTo>
                  <a:lnTo>
                    <a:pt x="5807864" y="0"/>
                  </a:lnTo>
                  <a:lnTo>
                    <a:pt x="5807864" y="319432"/>
                  </a:lnTo>
                  <a:lnTo>
                    <a:pt x="0" y="3194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33D27888-E77E-D7EE-3DC3-756590E8C2CB}"/>
                </a:ext>
              </a:extLst>
            </p:cNvPr>
            <p:cNvSpPr/>
            <p:nvPr/>
          </p:nvSpPr>
          <p:spPr>
            <a:xfrm rot="5400000">
              <a:off x="7164589" y="3627246"/>
              <a:ext cx="5807864" cy="319432"/>
            </a:xfrm>
            <a:custGeom>
              <a:avLst/>
              <a:gdLst/>
              <a:ahLst/>
              <a:cxnLst/>
              <a:rect l="l" t="t" r="r" b="b"/>
              <a:pathLst>
                <a:path w="5807864" h="319432">
                  <a:moveTo>
                    <a:pt x="0" y="0"/>
                  </a:moveTo>
                  <a:lnTo>
                    <a:pt x="5807864" y="0"/>
                  </a:lnTo>
                  <a:lnTo>
                    <a:pt x="5807864" y="319432"/>
                  </a:lnTo>
                  <a:lnTo>
                    <a:pt x="0" y="3194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0DA4A57B-13B5-46B2-22A4-3F1A6E02A5C0}"/>
                </a:ext>
              </a:extLst>
            </p:cNvPr>
            <p:cNvSpPr/>
            <p:nvPr/>
          </p:nvSpPr>
          <p:spPr>
            <a:xfrm rot="-1980471">
              <a:off x="3822528" y="6043666"/>
              <a:ext cx="1433898" cy="2271522"/>
            </a:xfrm>
            <a:custGeom>
              <a:avLst/>
              <a:gdLst/>
              <a:ahLst/>
              <a:cxnLst/>
              <a:rect l="l" t="t" r="r" b="b"/>
              <a:pathLst>
                <a:path w="1433898" h="2271522">
                  <a:moveTo>
                    <a:pt x="0" y="0"/>
                  </a:moveTo>
                  <a:lnTo>
                    <a:pt x="1433898" y="0"/>
                  </a:lnTo>
                  <a:lnTo>
                    <a:pt x="1433898" y="2271522"/>
                  </a:lnTo>
                  <a:lnTo>
                    <a:pt x="0" y="227152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BCC589BF-0211-55A0-F3F8-15273CBAB4AA}"/>
                </a:ext>
              </a:extLst>
            </p:cNvPr>
            <p:cNvSpPr/>
            <p:nvPr/>
          </p:nvSpPr>
          <p:spPr>
            <a:xfrm rot="1499445" flipH="1">
              <a:off x="5525862" y="6043666"/>
              <a:ext cx="1433898" cy="2271522"/>
            </a:xfrm>
            <a:custGeom>
              <a:avLst/>
              <a:gdLst/>
              <a:ahLst/>
              <a:cxnLst/>
              <a:rect l="l" t="t" r="r" b="b"/>
              <a:pathLst>
                <a:path w="1433898" h="2271522">
                  <a:moveTo>
                    <a:pt x="1433898" y="0"/>
                  </a:moveTo>
                  <a:lnTo>
                    <a:pt x="0" y="0"/>
                  </a:lnTo>
                  <a:lnTo>
                    <a:pt x="0" y="2271522"/>
                  </a:lnTo>
                  <a:lnTo>
                    <a:pt x="1433898" y="2271522"/>
                  </a:lnTo>
                  <a:lnTo>
                    <a:pt x="1433898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054A4B68-5975-8CE7-0E33-DE447776B97C}"/>
                </a:ext>
              </a:extLst>
            </p:cNvPr>
            <p:cNvSpPr/>
            <p:nvPr/>
          </p:nvSpPr>
          <p:spPr>
            <a:xfrm>
              <a:off x="4645096" y="5315172"/>
              <a:ext cx="1582385" cy="2890200"/>
            </a:xfrm>
            <a:custGeom>
              <a:avLst/>
              <a:gdLst/>
              <a:ahLst/>
              <a:cxnLst/>
              <a:rect l="l" t="t" r="r" b="b"/>
              <a:pathLst>
                <a:path w="1582385" h="2890200">
                  <a:moveTo>
                    <a:pt x="0" y="0"/>
                  </a:moveTo>
                  <a:lnTo>
                    <a:pt x="1582384" y="0"/>
                  </a:lnTo>
                  <a:lnTo>
                    <a:pt x="1582384" y="2890200"/>
                  </a:lnTo>
                  <a:lnTo>
                    <a:pt x="0" y="28902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E865A4A7-F129-DA7B-64E8-7ACAE13F82FA}"/>
                </a:ext>
              </a:extLst>
            </p:cNvPr>
            <p:cNvSpPr/>
            <p:nvPr/>
          </p:nvSpPr>
          <p:spPr>
            <a:xfrm>
              <a:off x="623479" y="1602324"/>
              <a:ext cx="989418" cy="1428762"/>
            </a:xfrm>
            <a:custGeom>
              <a:avLst/>
              <a:gdLst/>
              <a:ahLst/>
              <a:cxnLst/>
              <a:rect l="l" t="t" r="r" b="b"/>
              <a:pathLst>
                <a:path w="989418" h="1428762">
                  <a:moveTo>
                    <a:pt x="0" y="0"/>
                  </a:moveTo>
                  <a:lnTo>
                    <a:pt x="989418" y="0"/>
                  </a:lnTo>
                  <a:lnTo>
                    <a:pt x="989418" y="1428762"/>
                  </a:lnTo>
                  <a:lnTo>
                    <a:pt x="0" y="14287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1B0319A9-4DC7-034A-1766-DBE89C80A32F}"/>
                </a:ext>
              </a:extLst>
            </p:cNvPr>
            <p:cNvSpPr/>
            <p:nvPr/>
          </p:nvSpPr>
          <p:spPr>
            <a:xfrm flipH="1">
              <a:off x="9079103" y="1602324"/>
              <a:ext cx="989418" cy="1428762"/>
            </a:xfrm>
            <a:custGeom>
              <a:avLst/>
              <a:gdLst/>
              <a:ahLst/>
              <a:cxnLst/>
              <a:rect l="l" t="t" r="r" b="b"/>
              <a:pathLst>
                <a:path w="989418" h="1428762">
                  <a:moveTo>
                    <a:pt x="989418" y="0"/>
                  </a:moveTo>
                  <a:lnTo>
                    <a:pt x="0" y="0"/>
                  </a:lnTo>
                  <a:lnTo>
                    <a:pt x="0" y="1428762"/>
                  </a:lnTo>
                  <a:lnTo>
                    <a:pt x="989418" y="1428762"/>
                  </a:lnTo>
                  <a:lnTo>
                    <a:pt x="989418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A708AAFE-0CB5-EF44-9214-F900F74B4E5D}"/>
                </a:ext>
              </a:extLst>
            </p:cNvPr>
            <p:cNvSpPr/>
            <p:nvPr/>
          </p:nvSpPr>
          <p:spPr>
            <a:xfrm flipV="1">
              <a:off x="641423" y="4449729"/>
              <a:ext cx="989418" cy="1428762"/>
            </a:xfrm>
            <a:custGeom>
              <a:avLst/>
              <a:gdLst/>
              <a:ahLst/>
              <a:cxnLst/>
              <a:rect l="l" t="t" r="r" b="b"/>
              <a:pathLst>
                <a:path w="989418" h="1428762">
                  <a:moveTo>
                    <a:pt x="0" y="1428762"/>
                  </a:moveTo>
                  <a:lnTo>
                    <a:pt x="989418" y="1428762"/>
                  </a:lnTo>
                  <a:lnTo>
                    <a:pt x="989418" y="0"/>
                  </a:lnTo>
                  <a:lnTo>
                    <a:pt x="0" y="0"/>
                  </a:lnTo>
                  <a:lnTo>
                    <a:pt x="0" y="1428762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E073B47B-2AF0-1058-C90C-91D8BB2971DF}"/>
                </a:ext>
              </a:extLst>
            </p:cNvPr>
            <p:cNvSpPr/>
            <p:nvPr/>
          </p:nvSpPr>
          <p:spPr>
            <a:xfrm flipH="1" flipV="1">
              <a:off x="9079103" y="4449729"/>
              <a:ext cx="989418" cy="1428762"/>
            </a:xfrm>
            <a:custGeom>
              <a:avLst/>
              <a:gdLst/>
              <a:ahLst/>
              <a:cxnLst/>
              <a:rect l="l" t="t" r="r" b="b"/>
              <a:pathLst>
                <a:path w="989418" h="1428762">
                  <a:moveTo>
                    <a:pt x="989418" y="1428762"/>
                  </a:moveTo>
                  <a:lnTo>
                    <a:pt x="0" y="1428762"/>
                  </a:lnTo>
                  <a:lnTo>
                    <a:pt x="0" y="0"/>
                  </a:lnTo>
                  <a:lnTo>
                    <a:pt x="989418" y="0"/>
                  </a:lnTo>
                  <a:lnTo>
                    <a:pt x="989418" y="1428762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AE7CD15B-6A4F-54C1-FCF7-1F64EE052537}"/>
                </a:ext>
              </a:extLst>
            </p:cNvPr>
            <p:cNvSpPr/>
            <p:nvPr/>
          </p:nvSpPr>
          <p:spPr>
            <a:xfrm>
              <a:off x="4847721" y="7970"/>
              <a:ext cx="996557" cy="1337660"/>
            </a:xfrm>
            <a:custGeom>
              <a:avLst/>
              <a:gdLst/>
              <a:ahLst/>
              <a:cxnLst/>
              <a:rect l="l" t="t" r="r" b="b"/>
              <a:pathLst>
                <a:path w="996557" h="1337660">
                  <a:moveTo>
                    <a:pt x="0" y="0"/>
                  </a:moveTo>
                  <a:lnTo>
                    <a:pt x="996558" y="0"/>
                  </a:lnTo>
                  <a:lnTo>
                    <a:pt x="996558" y="1337660"/>
                  </a:lnTo>
                  <a:lnTo>
                    <a:pt x="0" y="1337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" name="TemplateLAB">
            <a:extLst>
              <a:ext uri="{FF2B5EF4-FFF2-40B4-BE49-F238E27FC236}">
                <a16:creationId xmlns:a16="http://schemas.microsoft.com/office/drawing/2014/main" id="{968D848D-BCB5-0EE4-F9E3-C6B0F169BC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967684" y="6350614"/>
            <a:ext cx="816561" cy="1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1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5403</dc:creator>
  <cp:lastModifiedBy>5403</cp:lastModifiedBy>
  <cp:revision>3</cp:revision>
  <dcterms:created xsi:type="dcterms:W3CDTF">2023-07-24T14:19:46Z</dcterms:created>
  <dcterms:modified xsi:type="dcterms:W3CDTF">2023-07-24T14:26:23Z</dcterms:modified>
</cp:coreProperties>
</file>