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621" y="994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s">
            <a:extLst>
              <a:ext uri="{FF2B5EF4-FFF2-40B4-BE49-F238E27FC236}">
                <a16:creationId xmlns:a16="http://schemas.microsoft.com/office/drawing/2014/main" id="{A114A129-3CC4-6825-9626-14F457282FF3}"/>
              </a:ext>
            </a:extLst>
          </p:cNvPr>
          <p:cNvGrpSpPr/>
          <p:nvPr/>
        </p:nvGrpSpPr>
        <p:grpSpPr>
          <a:xfrm>
            <a:off x="-224457" y="-126979"/>
            <a:ext cx="8008913" cy="11613838"/>
            <a:chOff x="-224457" y="-126979"/>
            <a:chExt cx="8008913" cy="1161383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92D1E3-9A80-2339-1EAB-E13992FD2B12}"/>
                </a:ext>
              </a:extLst>
            </p:cNvPr>
            <p:cNvSpPr/>
            <p:nvPr/>
          </p:nvSpPr>
          <p:spPr>
            <a:xfrm>
              <a:off x="4884772" y="-126979"/>
              <a:ext cx="2899684" cy="4530757"/>
            </a:xfrm>
            <a:custGeom>
              <a:avLst/>
              <a:gdLst/>
              <a:ahLst/>
              <a:cxnLst/>
              <a:rect l="l" t="t" r="r" b="b"/>
              <a:pathLst>
                <a:path w="3866246" h="6041010">
                  <a:moveTo>
                    <a:pt x="0" y="0"/>
                  </a:moveTo>
                  <a:lnTo>
                    <a:pt x="3866247" y="0"/>
                  </a:lnTo>
                  <a:lnTo>
                    <a:pt x="3866247" y="6041010"/>
                  </a:lnTo>
                  <a:lnTo>
                    <a:pt x="0" y="6041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A94B4D0-281F-2DA6-99FD-C5E38E735F7A}"/>
                </a:ext>
              </a:extLst>
            </p:cNvPr>
            <p:cNvSpPr/>
            <p:nvPr/>
          </p:nvSpPr>
          <p:spPr>
            <a:xfrm flipH="1">
              <a:off x="-224457" y="-126979"/>
              <a:ext cx="2899684" cy="4530757"/>
            </a:xfrm>
            <a:custGeom>
              <a:avLst/>
              <a:gdLst/>
              <a:ahLst/>
              <a:cxnLst/>
              <a:rect l="l" t="t" r="r" b="b"/>
              <a:pathLst>
                <a:path w="3866246" h="6041010">
                  <a:moveTo>
                    <a:pt x="3866246" y="0"/>
                  </a:moveTo>
                  <a:lnTo>
                    <a:pt x="0" y="0"/>
                  </a:lnTo>
                  <a:lnTo>
                    <a:pt x="0" y="6041010"/>
                  </a:lnTo>
                  <a:lnTo>
                    <a:pt x="3866246" y="6041010"/>
                  </a:lnTo>
                  <a:lnTo>
                    <a:pt x="386624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43E9C71-112B-C7BD-2345-18276F2862B9}"/>
                </a:ext>
              </a:extLst>
            </p:cNvPr>
            <p:cNvSpPr/>
            <p:nvPr/>
          </p:nvSpPr>
          <p:spPr>
            <a:xfrm flipV="1">
              <a:off x="4884772" y="6161243"/>
              <a:ext cx="2899684" cy="4530757"/>
            </a:xfrm>
            <a:custGeom>
              <a:avLst/>
              <a:gdLst/>
              <a:ahLst/>
              <a:cxnLst/>
              <a:rect l="l" t="t" r="r" b="b"/>
              <a:pathLst>
                <a:path w="3866246" h="6041010">
                  <a:moveTo>
                    <a:pt x="0" y="6041010"/>
                  </a:moveTo>
                  <a:lnTo>
                    <a:pt x="3866247" y="6041010"/>
                  </a:lnTo>
                  <a:lnTo>
                    <a:pt x="3866247" y="0"/>
                  </a:lnTo>
                  <a:lnTo>
                    <a:pt x="0" y="0"/>
                  </a:lnTo>
                  <a:lnTo>
                    <a:pt x="0" y="604101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B0B0D1C-A795-35C1-0DA1-542F52CCCF96}"/>
                </a:ext>
              </a:extLst>
            </p:cNvPr>
            <p:cNvSpPr/>
            <p:nvPr/>
          </p:nvSpPr>
          <p:spPr>
            <a:xfrm flipH="1" flipV="1">
              <a:off x="-224457" y="6161243"/>
              <a:ext cx="2899684" cy="4530757"/>
            </a:xfrm>
            <a:custGeom>
              <a:avLst/>
              <a:gdLst/>
              <a:ahLst/>
              <a:cxnLst/>
              <a:rect l="l" t="t" r="r" b="b"/>
              <a:pathLst>
                <a:path w="3866246" h="6041010">
                  <a:moveTo>
                    <a:pt x="3866246" y="6041010"/>
                  </a:moveTo>
                  <a:lnTo>
                    <a:pt x="0" y="6041010"/>
                  </a:lnTo>
                  <a:lnTo>
                    <a:pt x="0" y="0"/>
                  </a:lnTo>
                  <a:lnTo>
                    <a:pt x="3866246" y="0"/>
                  </a:lnTo>
                  <a:lnTo>
                    <a:pt x="3866246" y="604101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13C133-2486-8443-37C8-A5647F3B020B}"/>
                </a:ext>
              </a:extLst>
            </p:cNvPr>
            <p:cNvSpPr/>
            <p:nvPr/>
          </p:nvSpPr>
          <p:spPr>
            <a:xfrm>
              <a:off x="3452941" y="0"/>
              <a:ext cx="654118" cy="654118"/>
            </a:xfrm>
            <a:custGeom>
              <a:avLst/>
              <a:gdLst/>
              <a:ahLst/>
              <a:cxnLst/>
              <a:rect l="l" t="t" r="r" b="b"/>
              <a:pathLst>
                <a:path w="654118" h="654118">
                  <a:moveTo>
                    <a:pt x="0" y="0"/>
                  </a:moveTo>
                  <a:lnTo>
                    <a:pt x="654118" y="0"/>
                  </a:lnTo>
                  <a:lnTo>
                    <a:pt x="654118" y="654118"/>
                  </a:lnTo>
                  <a:lnTo>
                    <a:pt x="0" y="654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58A0D9F-604B-6BB2-393B-B61DCF7AB680}"/>
                </a:ext>
              </a:extLst>
            </p:cNvPr>
            <p:cNvSpPr/>
            <p:nvPr/>
          </p:nvSpPr>
          <p:spPr>
            <a:xfrm>
              <a:off x="3452941" y="10037882"/>
              <a:ext cx="654118" cy="654118"/>
            </a:xfrm>
            <a:custGeom>
              <a:avLst/>
              <a:gdLst/>
              <a:ahLst/>
              <a:cxnLst/>
              <a:rect l="l" t="t" r="r" b="b"/>
              <a:pathLst>
                <a:path w="654118" h="654118">
                  <a:moveTo>
                    <a:pt x="0" y="0"/>
                  </a:moveTo>
                  <a:lnTo>
                    <a:pt x="654118" y="0"/>
                  </a:lnTo>
                  <a:lnTo>
                    <a:pt x="654118" y="654118"/>
                  </a:lnTo>
                  <a:lnTo>
                    <a:pt x="0" y="654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19B70C8-D8DE-15BE-B9BA-A4E0130BF5F2}"/>
                </a:ext>
              </a:extLst>
            </p:cNvPr>
            <p:cNvSpPr/>
            <p:nvPr/>
          </p:nvSpPr>
          <p:spPr>
            <a:xfrm>
              <a:off x="6905882" y="5018941"/>
              <a:ext cx="654118" cy="654118"/>
            </a:xfrm>
            <a:custGeom>
              <a:avLst/>
              <a:gdLst/>
              <a:ahLst/>
              <a:cxnLst/>
              <a:rect l="l" t="t" r="r" b="b"/>
              <a:pathLst>
                <a:path w="654118" h="654118">
                  <a:moveTo>
                    <a:pt x="0" y="0"/>
                  </a:moveTo>
                  <a:lnTo>
                    <a:pt x="654118" y="0"/>
                  </a:lnTo>
                  <a:lnTo>
                    <a:pt x="654118" y="654118"/>
                  </a:lnTo>
                  <a:lnTo>
                    <a:pt x="0" y="654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36C31E-EF0F-1C6F-0DCF-161B2D7E893F}"/>
                </a:ext>
              </a:extLst>
            </p:cNvPr>
            <p:cNvSpPr/>
            <p:nvPr/>
          </p:nvSpPr>
          <p:spPr>
            <a:xfrm>
              <a:off x="0" y="5018941"/>
              <a:ext cx="654118" cy="654118"/>
            </a:xfrm>
            <a:custGeom>
              <a:avLst/>
              <a:gdLst/>
              <a:ahLst/>
              <a:cxnLst/>
              <a:rect l="l" t="t" r="r" b="b"/>
              <a:pathLst>
                <a:path w="654118" h="654118">
                  <a:moveTo>
                    <a:pt x="0" y="0"/>
                  </a:moveTo>
                  <a:lnTo>
                    <a:pt x="654118" y="0"/>
                  </a:lnTo>
                  <a:lnTo>
                    <a:pt x="654118" y="654118"/>
                  </a:lnTo>
                  <a:lnTo>
                    <a:pt x="0" y="654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A3694B8-3115-8B67-0D91-E7486FA8E3C8}"/>
                </a:ext>
              </a:extLst>
            </p:cNvPr>
            <p:cNvSpPr/>
            <p:nvPr/>
          </p:nvSpPr>
          <p:spPr>
            <a:xfrm>
              <a:off x="327059" y="9243023"/>
              <a:ext cx="1343497" cy="2243836"/>
            </a:xfrm>
            <a:custGeom>
              <a:avLst/>
              <a:gdLst/>
              <a:ahLst/>
              <a:cxnLst/>
              <a:rect l="l" t="t" r="r" b="b"/>
              <a:pathLst>
                <a:path w="1343497" h="2243836">
                  <a:moveTo>
                    <a:pt x="0" y="0"/>
                  </a:moveTo>
                  <a:lnTo>
                    <a:pt x="1343497" y="0"/>
                  </a:lnTo>
                  <a:lnTo>
                    <a:pt x="1343497" y="2243836"/>
                  </a:lnTo>
                  <a:lnTo>
                    <a:pt x="0" y="2243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DA7CDFC-AF3C-6A96-9FEF-D0A140266D16}"/>
                </a:ext>
              </a:extLst>
            </p:cNvPr>
            <p:cNvSpPr/>
            <p:nvPr/>
          </p:nvSpPr>
          <p:spPr>
            <a:xfrm flipH="1">
              <a:off x="5889444" y="9243023"/>
              <a:ext cx="1343497" cy="2243836"/>
            </a:xfrm>
            <a:custGeom>
              <a:avLst/>
              <a:gdLst/>
              <a:ahLst/>
              <a:cxnLst/>
              <a:rect l="l" t="t" r="r" b="b"/>
              <a:pathLst>
                <a:path w="1343497" h="2243836">
                  <a:moveTo>
                    <a:pt x="1343497" y="0"/>
                  </a:moveTo>
                  <a:lnTo>
                    <a:pt x="0" y="0"/>
                  </a:lnTo>
                  <a:lnTo>
                    <a:pt x="0" y="2243836"/>
                  </a:lnTo>
                  <a:lnTo>
                    <a:pt x="1343497" y="2243836"/>
                  </a:lnTo>
                  <a:lnTo>
                    <a:pt x="134349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8BACF4B-FFC7-94C5-70A7-7492E666D48C}"/>
                </a:ext>
              </a:extLst>
            </p:cNvPr>
            <p:cNvSpPr/>
            <p:nvPr/>
          </p:nvSpPr>
          <p:spPr>
            <a:xfrm>
              <a:off x="2662902" y="0"/>
              <a:ext cx="2234196" cy="1996813"/>
            </a:xfrm>
            <a:custGeom>
              <a:avLst/>
              <a:gdLst/>
              <a:ahLst/>
              <a:cxnLst/>
              <a:rect l="l" t="t" r="r" b="b"/>
              <a:pathLst>
                <a:path w="2234196" h="1996813">
                  <a:moveTo>
                    <a:pt x="0" y="0"/>
                  </a:moveTo>
                  <a:lnTo>
                    <a:pt x="2234196" y="0"/>
                  </a:lnTo>
                  <a:lnTo>
                    <a:pt x="2234196" y="1996813"/>
                  </a:lnTo>
                  <a:lnTo>
                    <a:pt x="0" y="1996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TemplateLAB">
            <a:extLst>
              <a:ext uri="{FF2B5EF4-FFF2-40B4-BE49-F238E27FC236}">
                <a16:creationId xmlns:a16="http://schemas.microsoft.com/office/drawing/2014/main" id="{BCCBD638-DBCD-71B3-4403-AD10054709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3233303" y="9766300"/>
            <a:ext cx="1089893" cy="1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2</cp:revision>
  <dcterms:created xsi:type="dcterms:W3CDTF">2023-07-24T13:48:49Z</dcterms:created>
  <dcterms:modified xsi:type="dcterms:W3CDTF">2023-07-24T14:19:34Z</dcterms:modified>
</cp:coreProperties>
</file>