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2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62" y="-43"/>
      </p:cViewPr>
      <p:guideLst>
        <p:guide orient="horz" pos="3368"/>
        <p:guide pos="23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5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1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4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9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9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3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4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1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6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4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2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s">
            <a:extLst>
              <a:ext uri="{FF2B5EF4-FFF2-40B4-BE49-F238E27FC236}">
                <a16:creationId xmlns:a16="http://schemas.microsoft.com/office/drawing/2014/main" id="{A39D9DC1-72E7-9BDF-2E75-3FE9B4E883E6}"/>
              </a:ext>
            </a:extLst>
          </p:cNvPr>
          <p:cNvGrpSpPr/>
          <p:nvPr/>
        </p:nvGrpSpPr>
        <p:grpSpPr>
          <a:xfrm>
            <a:off x="-74741" y="-71606"/>
            <a:ext cx="7718516" cy="11572338"/>
            <a:chOff x="-74741" y="-71606"/>
            <a:chExt cx="7718516" cy="11572338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3BC7F5BC-DB67-FFBA-9993-4C5EE33F9863}"/>
                </a:ext>
              </a:extLst>
            </p:cNvPr>
            <p:cNvSpPr/>
            <p:nvPr/>
          </p:nvSpPr>
          <p:spPr>
            <a:xfrm rot="-706861">
              <a:off x="-74741" y="1584328"/>
              <a:ext cx="983429" cy="2831862"/>
            </a:xfrm>
            <a:custGeom>
              <a:avLst/>
              <a:gdLst/>
              <a:ahLst/>
              <a:cxnLst/>
              <a:rect l="l" t="t" r="r" b="b"/>
              <a:pathLst>
                <a:path w="983429" h="2831862">
                  <a:moveTo>
                    <a:pt x="0" y="0"/>
                  </a:moveTo>
                  <a:lnTo>
                    <a:pt x="983428" y="0"/>
                  </a:lnTo>
                  <a:lnTo>
                    <a:pt x="983428" y="2831863"/>
                  </a:lnTo>
                  <a:lnTo>
                    <a:pt x="0" y="2831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12078EDC-4CAD-B6BD-FA20-1589CCFBE037}"/>
                </a:ext>
              </a:extLst>
            </p:cNvPr>
            <p:cNvSpPr/>
            <p:nvPr/>
          </p:nvSpPr>
          <p:spPr>
            <a:xfrm rot="-2822714" flipH="1">
              <a:off x="282512" y="3410132"/>
              <a:ext cx="649737" cy="1019195"/>
            </a:xfrm>
            <a:custGeom>
              <a:avLst/>
              <a:gdLst/>
              <a:ahLst/>
              <a:cxnLst/>
              <a:rect l="l" t="t" r="r" b="b"/>
              <a:pathLst>
                <a:path w="649737" h="1019195">
                  <a:moveTo>
                    <a:pt x="649737" y="0"/>
                  </a:moveTo>
                  <a:lnTo>
                    <a:pt x="0" y="0"/>
                  </a:lnTo>
                  <a:lnTo>
                    <a:pt x="0" y="1019195"/>
                  </a:lnTo>
                  <a:lnTo>
                    <a:pt x="649737" y="1019195"/>
                  </a:lnTo>
                  <a:lnTo>
                    <a:pt x="64973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E94D3AF8-50E8-1269-DC7F-4A37CF469CB6}"/>
                </a:ext>
              </a:extLst>
            </p:cNvPr>
            <p:cNvSpPr/>
            <p:nvPr/>
          </p:nvSpPr>
          <p:spPr>
            <a:xfrm rot="2614075">
              <a:off x="6707477" y="3334441"/>
              <a:ext cx="490285" cy="1123863"/>
            </a:xfrm>
            <a:custGeom>
              <a:avLst/>
              <a:gdLst/>
              <a:ahLst/>
              <a:cxnLst/>
              <a:rect l="l" t="t" r="r" b="b"/>
              <a:pathLst>
                <a:path w="490285" h="1123863">
                  <a:moveTo>
                    <a:pt x="0" y="0"/>
                  </a:moveTo>
                  <a:lnTo>
                    <a:pt x="490285" y="0"/>
                  </a:lnTo>
                  <a:lnTo>
                    <a:pt x="490285" y="1123863"/>
                  </a:lnTo>
                  <a:lnTo>
                    <a:pt x="0" y="1123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7BED0DB-8267-3A27-61E3-979901F9E646}"/>
                </a:ext>
              </a:extLst>
            </p:cNvPr>
            <p:cNvSpPr/>
            <p:nvPr/>
          </p:nvSpPr>
          <p:spPr>
            <a:xfrm rot="-6053968" flipV="1">
              <a:off x="6739589" y="8526711"/>
              <a:ext cx="649737" cy="1019195"/>
            </a:xfrm>
            <a:custGeom>
              <a:avLst/>
              <a:gdLst/>
              <a:ahLst/>
              <a:cxnLst/>
              <a:rect l="l" t="t" r="r" b="b"/>
              <a:pathLst>
                <a:path w="649737" h="1019195">
                  <a:moveTo>
                    <a:pt x="0" y="1019195"/>
                  </a:moveTo>
                  <a:lnTo>
                    <a:pt x="649737" y="1019195"/>
                  </a:lnTo>
                  <a:lnTo>
                    <a:pt x="649737" y="0"/>
                  </a:lnTo>
                  <a:lnTo>
                    <a:pt x="0" y="0"/>
                  </a:lnTo>
                  <a:lnTo>
                    <a:pt x="0" y="101919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089B5F-DB5B-D0DE-5707-C1805E404993}"/>
                </a:ext>
              </a:extLst>
            </p:cNvPr>
            <p:cNvSpPr/>
            <p:nvPr/>
          </p:nvSpPr>
          <p:spPr>
            <a:xfrm rot="391513" flipH="1">
              <a:off x="6660346" y="6279878"/>
              <a:ext cx="983429" cy="2831862"/>
            </a:xfrm>
            <a:custGeom>
              <a:avLst/>
              <a:gdLst/>
              <a:ahLst/>
              <a:cxnLst/>
              <a:rect l="l" t="t" r="r" b="b"/>
              <a:pathLst>
                <a:path w="983429" h="2831862">
                  <a:moveTo>
                    <a:pt x="983429" y="0"/>
                  </a:moveTo>
                  <a:lnTo>
                    <a:pt x="0" y="0"/>
                  </a:lnTo>
                  <a:lnTo>
                    <a:pt x="0" y="2831862"/>
                  </a:lnTo>
                  <a:lnTo>
                    <a:pt x="983429" y="2831862"/>
                  </a:lnTo>
                  <a:lnTo>
                    <a:pt x="983429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4D2FB4F-26DF-79A4-EA7C-9C2EEEAA8D5C}"/>
                </a:ext>
              </a:extLst>
            </p:cNvPr>
            <p:cNvSpPr/>
            <p:nvPr/>
          </p:nvSpPr>
          <p:spPr>
            <a:xfrm rot="5158508" flipH="1">
              <a:off x="1237646" y="9074289"/>
              <a:ext cx="725249" cy="2088412"/>
            </a:xfrm>
            <a:custGeom>
              <a:avLst/>
              <a:gdLst/>
              <a:ahLst/>
              <a:cxnLst/>
              <a:rect l="l" t="t" r="r" b="b"/>
              <a:pathLst>
                <a:path w="725249" h="2088412">
                  <a:moveTo>
                    <a:pt x="725248" y="0"/>
                  </a:moveTo>
                  <a:lnTo>
                    <a:pt x="0" y="0"/>
                  </a:lnTo>
                  <a:lnTo>
                    <a:pt x="0" y="2088412"/>
                  </a:lnTo>
                  <a:lnTo>
                    <a:pt x="725248" y="2088412"/>
                  </a:lnTo>
                  <a:lnTo>
                    <a:pt x="725248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E9A3E91-15D4-CA7A-079E-DBCF746F6C5C}"/>
                </a:ext>
              </a:extLst>
            </p:cNvPr>
            <p:cNvSpPr/>
            <p:nvPr/>
          </p:nvSpPr>
          <p:spPr>
            <a:xfrm rot="-706861">
              <a:off x="389776" y="7888195"/>
              <a:ext cx="725249" cy="2088412"/>
            </a:xfrm>
            <a:custGeom>
              <a:avLst/>
              <a:gdLst/>
              <a:ahLst/>
              <a:cxnLst/>
              <a:rect l="l" t="t" r="r" b="b"/>
              <a:pathLst>
                <a:path w="725249" h="2088412">
                  <a:moveTo>
                    <a:pt x="0" y="0"/>
                  </a:moveTo>
                  <a:lnTo>
                    <a:pt x="725248" y="0"/>
                  </a:lnTo>
                  <a:lnTo>
                    <a:pt x="725248" y="2088412"/>
                  </a:lnTo>
                  <a:lnTo>
                    <a:pt x="0" y="2088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69E0954-5116-D69D-7E39-FD2CFFB7B1CA}"/>
                </a:ext>
              </a:extLst>
            </p:cNvPr>
            <p:cNvSpPr/>
            <p:nvPr/>
          </p:nvSpPr>
          <p:spPr>
            <a:xfrm rot="-2852196" flipH="1">
              <a:off x="362238" y="6714007"/>
              <a:ext cx="490285" cy="1123863"/>
            </a:xfrm>
            <a:custGeom>
              <a:avLst/>
              <a:gdLst/>
              <a:ahLst/>
              <a:cxnLst/>
              <a:rect l="l" t="t" r="r" b="b"/>
              <a:pathLst>
                <a:path w="490285" h="1123863">
                  <a:moveTo>
                    <a:pt x="490285" y="0"/>
                  </a:moveTo>
                  <a:lnTo>
                    <a:pt x="0" y="0"/>
                  </a:lnTo>
                  <a:lnTo>
                    <a:pt x="0" y="1123863"/>
                  </a:lnTo>
                  <a:lnTo>
                    <a:pt x="490285" y="1123863"/>
                  </a:lnTo>
                  <a:lnTo>
                    <a:pt x="490285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B33D275-706D-332A-28CE-7CF1A11FEE52}"/>
                </a:ext>
              </a:extLst>
            </p:cNvPr>
            <p:cNvSpPr/>
            <p:nvPr/>
          </p:nvSpPr>
          <p:spPr>
            <a:xfrm rot="-4351771" flipH="1">
              <a:off x="6030387" y="-146922"/>
              <a:ext cx="627121" cy="1805844"/>
            </a:xfrm>
            <a:custGeom>
              <a:avLst/>
              <a:gdLst/>
              <a:ahLst/>
              <a:cxnLst/>
              <a:rect l="l" t="t" r="r" b="b"/>
              <a:pathLst>
                <a:path w="627121" h="1805844">
                  <a:moveTo>
                    <a:pt x="627121" y="0"/>
                  </a:moveTo>
                  <a:lnTo>
                    <a:pt x="0" y="0"/>
                  </a:lnTo>
                  <a:lnTo>
                    <a:pt x="0" y="1805844"/>
                  </a:lnTo>
                  <a:lnTo>
                    <a:pt x="627121" y="1805844"/>
                  </a:lnTo>
                  <a:lnTo>
                    <a:pt x="627121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E809319F-DD90-9E2F-213C-7B3EC85B8AF2}"/>
                </a:ext>
              </a:extLst>
            </p:cNvPr>
            <p:cNvSpPr/>
            <p:nvPr/>
          </p:nvSpPr>
          <p:spPr>
            <a:xfrm rot="10709717">
              <a:off x="6679216" y="796076"/>
              <a:ext cx="574304" cy="1653756"/>
            </a:xfrm>
            <a:custGeom>
              <a:avLst/>
              <a:gdLst/>
              <a:ahLst/>
              <a:cxnLst/>
              <a:rect l="l" t="t" r="r" b="b"/>
              <a:pathLst>
                <a:path w="574304" h="1653756">
                  <a:moveTo>
                    <a:pt x="0" y="0"/>
                  </a:moveTo>
                  <a:lnTo>
                    <a:pt x="574305" y="0"/>
                  </a:lnTo>
                  <a:lnTo>
                    <a:pt x="574305" y="1653756"/>
                  </a:lnTo>
                  <a:lnTo>
                    <a:pt x="0" y="1653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7FC9D37-4EC8-A7E1-D3D5-78460EDA1B41}"/>
                </a:ext>
              </a:extLst>
            </p:cNvPr>
            <p:cNvSpPr/>
            <p:nvPr/>
          </p:nvSpPr>
          <p:spPr>
            <a:xfrm rot="1998862" flipH="1">
              <a:off x="1275401" y="119936"/>
              <a:ext cx="649737" cy="1019195"/>
            </a:xfrm>
            <a:custGeom>
              <a:avLst/>
              <a:gdLst/>
              <a:ahLst/>
              <a:cxnLst/>
              <a:rect l="l" t="t" r="r" b="b"/>
              <a:pathLst>
                <a:path w="649737" h="1019195">
                  <a:moveTo>
                    <a:pt x="649737" y="0"/>
                  </a:moveTo>
                  <a:lnTo>
                    <a:pt x="0" y="0"/>
                  </a:lnTo>
                  <a:lnTo>
                    <a:pt x="0" y="1019195"/>
                  </a:lnTo>
                  <a:lnTo>
                    <a:pt x="649737" y="1019195"/>
                  </a:lnTo>
                  <a:lnTo>
                    <a:pt x="64973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015F0493-02D9-AA8B-C496-6224C40DFA34}"/>
                </a:ext>
              </a:extLst>
            </p:cNvPr>
            <p:cNvSpPr/>
            <p:nvPr/>
          </p:nvSpPr>
          <p:spPr>
            <a:xfrm rot="4180198" flipH="1" flipV="1">
              <a:off x="5063672" y="9655555"/>
              <a:ext cx="649737" cy="1019195"/>
            </a:xfrm>
            <a:custGeom>
              <a:avLst/>
              <a:gdLst/>
              <a:ahLst/>
              <a:cxnLst/>
              <a:rect l="l" t="t" r="r" b="b"/>
              <a:pathLst>
                <a:path w="649737" h="1019195">
                  <a:moveTo>
                    <a:pt x="649736" y="1019195"/>
                  </a:moveTo>
                  <a:lnTo>
                    <a:pt x="0" y="1019195"/>
                  </a:lnTo>
                  <a:lnTo>
                    <a:pt x="0" y="0"/>
                  </a:lnTo>
                  <a:lnTo>
                    <a:pt x="649736" y="0"/>
                  </a:lnTo>
                  <a:lnTo>
                    <a:pt x="649736" y="101919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5D588CB-2B0B-DC03-E16D-0597D0961907}"/>
                </a:ext>
              </a:extLst>
            </p:cNvPr>
            <p:cNvSpPr/>
            <p:nvPr/>
          </p:nvSpPr>
          <p:spPr>
            <a:xfrm rot="-5400000">
              <a:off x="-1000659" y="2173381"/>
              <a:ext cx="9561319" cy="6345239"/>
            </a:xfrm>
            <a:custGeom>
              <a:avLst/>
              <a:gdLst/>
              <a:ahLst/>
              <a:cxnLst/>
              <a:rect l="l" t="t" r="r" b="b"/>
              <a:pathLst>
                <a:path w="9561319" h="6345239">
                  <a:moveTo>
                    <a:pt x="0" y="0"/>
                  </a:moveTo>
                  <a:lnTo>
                    <a:pt x="9561318" y="0"/>
                  </a:lnTo>
                  <a:lnTo>
                    <a:pt x="9561318" y="6345238"/>
                  </a:lnTo>
                  <a:lnTo>
                    <a:pt x="0" y="6345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572A3B7-7A43-DE19-0824-FA70832FCB92}"/>
                </a:ext>
              </a:extLst>
            </p:cNvPr>
            <p:cNvSpPr/>
            <p:nvPr/>
          </p:nvSpPr>
          <p:spPr>
            <a:xfrm rot="-2471910">
              <a:off x="16753" y="-71606"/>
              <a:ext cx="1471294" cy="1482412"/>
            </a:xfrm>
            <a:custGeom>
              <a:avLst/>
              <a:gdLst/>
              <a:ahLst/>
              <a:cxnLst/>
              <a:rect l="l" t="t" r="r" b="b"/>
              <a:pathLst>
                <a:path w="1471294" h="1482412">
                  <a:moveTo>
                    <a:pt x="0" y="0"/>
                  </a:moveTo>
                  <a:lnTo>
                    <a:pt x="1471294" y="0"/>
                  </a:lnTo>
                  <a:lnTo>
                    <a:pt x="1471294" y="1482412"/>
                  </a:lnTo>
                  <a:lnTo>
                    <a:pt x="0" y="1482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28ADFD12-FAD7-D006-D40F-CDA8C01471A6}"/>
                </a:ext>
              </a:extLst>
            </p:cNvPr>
            <p:cNvSpPr/>
            <p:nvPr/>
          </p:nvSpPr>
          <p:spPr>
            <a:xfrm>
              <a:off x="5535834" y="8350575"/>
              <a:ext cx="1616226" cy="1980063"/>
            </a:xfrm>
            <a:custGeom>
              <a:avLst/>
              <a:gdLst/>
              <a:ahLst/>
              <a:cxnLst/>
              <a:rect l="l" t="t" r="r" b="b"/>
              <a:pathLst>
                <a:path w="1616226" h="1980063">
                  <a:moveTo>
                    <a:pt x="0" y="0"/>
                  </a:moveTo>
                  <a:lnTo>
                    <a:pt x="1616226" y="0"/>
                  </a:lnTo>
                  <a:lnTo>
                    <a:pt x="1616226" y="1980062"/>
                  </a:lnTo>
                  <a:lnTo>
                    <a:pt x="0" y="1980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62D2A7EF-1B5D-6204-6E00-430BB87444FC}"/>
                </a:ext>
              </a:extLst>
            </p:cNvPr>
            <p:cNvSpPr/>
            <p:nvPr/>
          </p:nvSpPr>
          <p:spPr>
            <a:xfrm>
              <a:off x="241464" y="9036308"/>
              <a:ext cx="1281386" cy="1294329"/>
            </a:xfrm>
            <a:custGeom>
              <a:avLst/>
              <a:gdLst/>
              <a:ahLst/>
              <a:cxnLst/>
              <a:rect l="l" t="t" r="r" b="b"/>
              <a:pathLst>
                <a:path w="1281386" h="1294329">
                  <a:moveTo>
                    <a:pt x="0" y="0"/>
                  </a:moveTo>
                  <a:lnTo>
                    <a:pt x="1281386" y="0"/>
                  </a:lnTo>
                  <a:lnTo>
                    <a:pt x="1281386" y="1294329"/>
                  </a:lnTo>
                  <a:lnTo>
                    <a:pt x="0" y="1294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880F837-7FD2-D578-2823-A82942957369}"/>
                </a:ext>
              </a:extLst>
            </p:cNvPr>
            <p:cNvSpPr/>
            <p:nvPr/>
          </p:nvSpPr>
          <p:spPr>
            <a:xfrm>
              <a:off x="184217" y="4734242"/>
              <a:ext cx="342880" cy="1498930"/>
            </a:xfrm>
            <a:custGeom>
              <a:avLst/>
              <a:gdLst/>
              <a:ahLst/>
              <a:cxnLst/>
              <a:rect l="l" t="t" r="r" b="b"/>
              <a:pathLst>
                <a:path w="342880" h="1498930">
                  <a:moveTo>
                    <a:pt x="0" y="0"/>
                  </a:moveTo>
                  <a:lnTo>
                    <a:pt x="342880" y="0"/>
                  </a:lnTo>
                  <a:lnTo>
                    <a:pt x="342880" y="1498930"/>
                  </a:lnTo>
                  <a:lnTo>
                    <a:pt x="0" y="1498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09B5AB9B-D63D-D555-E7AA-D66869C4E13E}"/>
                </a:ext>
              </a:extLst>
            </p:cNvPr>
            <p:cNvSpPr/>
            <p:nvPr/>
          </p:nvSpPr>
          <p:spPr>
            <a:xfrm>
              <a:off x="7028819" y="4734242"/>
              <a:ext cx="342880" cy="1498930"/>
            </a:xfrm>
            <a:custGeom>
              <a:avLst/>
              <a:gdLst/>
              <a:ahLst/>
              <a:cxnLst/>
              <a:rect l="l" t="t" r="r" b="b"/>
              <a:pathLst>
                <a:path w="342880" h="1498930">
                  <a:moveTo>
                    <a:pt x="0" y="0"/>
                  </a:moveTo>
                  <a:lnTo>
                    <a:pt x="342881" y="0"/>
                  </a:lnTo>
                  <a:lnTo>
                    <a:pt x="342881" y="1498930"/>
                  </a:lnTo>
                  <a:lnTo>
                    <a:pt x="0" y="1498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770B023-30DC-C17F-AED5-FFAE530F7C89}"/>
                </a:ext>
              </a:extLst>
            </p:cNvPr>
            <p:cNvSpPr/>
            <p:nvPr/>
          </p:nvSpPr>
          <p:spPr>
            <a:xfrm>
              <a:off x="6261324" y="565341"/>
              <a:ext cx="938936" cy="948420"/>
            </a:xfrm>
            <a:custGeom>
              <a:avLst/>
              <a:gdLst/>
              <a:ahLst/>
              <a:cxnLst/>
              <a:rect l="l" t="t" r="r" b="b"/>
              <a:pathLst>
                <a:path w="938936" h="948420">
                  <a:moveTo>
                    <a:pt x="0" y="0"/>
                  </a:moveTo>
                  <a:lnTo>
                    <a:pt x="938936" y="0"/>
                  </a:lnTo>
                  <a:lnTo>
                    <a:pt x="938936" y="948420"/>
                  </a:lnTo>
                  <a:lnTo>
                    <a:pt x="0" y="948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F73354A3-C066-96BC-7A5F-D249DD792154}"/>
                </a:ext>
              </a:extLst>
            </p:cNvPr>
            <p:cNvSpPr/>
            <p:nvPr/>
          </p:nvSpPr>
          <p:spPr>
            <a:xfrm>
              <a:off x="2928155" y="9340606"/>
              <a:ext cx="650738" cy="2160126"/>
            </a:xfrm>
            <a:custGeom>
              <a:avLst/>
              <a:gdLst/>
              <a:ahLst/>
              <a:cxnLst/>
              <a:rect l="l" t="t" r="r" b="b"/>
              <a:pathLst>
                <a:path w="650738" h="2160126">
                  <a:moveTo>
                    <a:pt x="0" y="0"/>
                  </a:moveTo>
                  <a:lnTo>
                    <a:pt x="650738" y="0"/>
                  </a:lnTo>
                  <a:lnTo>
                    <a:pt x="650738" y="2160126"/>
                  </a:lnTo>
                  <a:lnTo>
                    <a:pt x="0" y="2160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3C4FEFE8-B31A-1E0B-7420-2DFDF83806CB}"/>
                </a:ext>
              </a:extLst>
            </p:cNvPr>
            <p:cNvSpPr/>
            <p:nvPr/>
          </p:nvSpPr>
          <p:spPr>
            <a:xfrm flipH="1">
              <a:off x="3981107" y="9340606"/>
              <a:ext cx="650738" cy="2160126"/>
            </a:xfrm>
            <a:custGeom>
              <a:avLst/>
              <a:gdLst/>
              <a:ahLst/>
              <a:cxnLst/>
              <a:rect l="l" t="t" r="r" b="b"/>
              <a:pathLst>
                <a:path w="650738" h="2160126">
                  <a:moveTo>
                    <a:pt x="650738" y="0"/>
                  </a:moveTo>
                  <a:lnTo>
                    <a:pt x="0" y="0"/>
                  </a:lnTo>
                  <a:lnTo>
                    <a:pt x="0" y="2160126"/>
                  </a:lnTo>
                  <a:lnTo>
                    <a:pt x="650738" y="2160126"/>
                  </a:lnTo>
                  <a:lnTo>
                    <a:pt x="650738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A121F1C-FD22-72AD-F7AE-A891495BF916}"/>
                </a:ext>
              </a:extLst>
            </p:cNvPr>
            <p:cNvSpPr/>
            <p:nvPr/>
          </p:nvSpPr>
          <p:spPr>
            <a:xfrm>
              <a:off x="2268000" y="168938"/>
              <a:ext cx="3024000" cy="1001325"/>
            </a:xfrm>
            <a:custGeom>
              <a:avLst/>
              <a:gdLst/>
              <a:ahLst/>
              <a:cxnLst/>
              <a:rect l="l" t="t" r="r" b="b"/>
              <a:pathLst>
                <a:path w="3024000" h="1001325">
                  <a:moveTo>
                    <a:pt x="0" y="0"/>
                  </a:moveTo>
                  <a:lnTo>
                    <a:pt x="3024000" y="0"/>
                  </a:lnTo>
                  <a:lnTo>
                    <a:pt x="3024000" y="1001324"/>
                  </a:lnTo>
                  <a:lnTo>
                    <a:pt x="0" y="1001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TemplateLAB">
            <a:extLst>
              <a:ext uri="{FF2B5EF4-FFF2-40B4-BE49-F238E27FC236}">
                <a16:creationId xmlns:a16="http://schemas.microsoft.com/office/drawing/2014/main" id="{D9E964DD-6943-1D09-EF4A-9618CD015B7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5400000">
            <a:off x="351675" y="2143875"/>
            <a:ext cx="1089893" cy="1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8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5403</dc:creator>
  <cp:lastModifiedBy>5403</cp:lastModifiedBy>
  <cp:revision>2</cp:revision>
  <dcterms:created xsi:type="dcterms:W3CDTF">2023-07-24T13:48:49Z</dcterms:created>
  <dcterms:modified xsi:type="dcterms:W3CDTF">2023-07-24T14:18:50Z</dcterms:modified>
</cp:coreProperties>
</file>