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556500" cy="10693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5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342" y="739"/>
      </p:cViewPr>
      <p:guideLst>
        <p:guide orient="horz" pos="3368"/>
        <p:guide pos="23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738" y="1750055"/>
            <a:ext cx="6423025" cy="3722887"/>
          </a:xfrm>
        </p:spPr>
        <p:txBody>
          <a:bodyPr anchor="b"/>
          <a:lstStyle>
            <a:lvl1pPr algn="ctr">
              <a:defRPr sz="495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563" y="5616511"/>
            <a:ext cx="5667375" cy="2581762"/>
          </a:xfrm>
        </p:spPr>
        <p:txBody>
          <a:bodyPr/>
          <a:lstStyle>
            <a:lvl1pPr marL="0" indent="0" algn="ctr">
              <a:buNone/>
              <a:defRPr sz="1983"/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654-6A26-4B00-9C0A-5A39BAD6BD1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1E69-9134-4CFA-99AB-653A5E6C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656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654-6A26-4B00-9C0A-5A39BAD6BD1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1E69-9134-4CFA-99AB-653A5E6C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917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7621" y="569325"/>
            <a:ext cx="1629370" cy="90621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510" y="569325"/>
            <a:ext cx="4793655" cy="90621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654-6A26-4B00-9C0A-5A39BAD6BD1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1E69-9134-4CFA-99AB-653A5E6C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43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654-6A26-4B00-9C0A-5A39BAD6BD1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1E69-9134-4CFA-99AB-653A5E6C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94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574" y="2665927"/>
            <a:ext cx="6517481" cy="4448157"/>
          </a:xfrm>
        </p:spPr>
        <p:txBody>
          <a:bodyPr anchor="b"/>
          <a:lstStyle>
            <a:lvl1pPr>
              <a:defRPr sz="495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74" y="7156165"/>
            <a:ext cx="6517481" cy="2339180"/>
          </a:xfrm>
        </p:spPr>
        <p:txBody>
          <a:bodyPr/>
          <a:lstStyle>
            <a:lvl1pPr marL="0" indent="0">
              <a:buNone/>
              <a:defRPr sz="1983">
                <a:solidFill>
                  <a:schemeClr val="tx1"/>
                </a:solidFill>
              </a:defRPr>
            </a:lvl1pPr>
            <a:lvl2pPr marL="377830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66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49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51132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188915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26698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264481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02264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654-6A26-4B00-9C0A-5A39BAD6BD1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1E69-9134-4CFA-99AB-653A5E6C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7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509" y="2846623"/>
            <a:ext cx="3211513" cy="6784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5478" y="2846623"/>
            <a:ext cx="3211513" cy="6784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654-6A26-4B00-9C0A-5A39BAD6BD1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1E69-9134-4CFA-99AB-653A5E6C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94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569327"/>
            <a:ext cx="6517481" cy="20668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495" y="2621369"/>
            <a:ext cx="3196753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495" y="3906061"/>
            <a:ext cx="3196753" cy="57452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5478" y="2621369"/>
            <a:ext cx="3212497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5478" y="3906061"/>
            <a:ext cx="3212497" cy="57452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654-6A26-4B00-9C0A-5A39BAD6BD1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1E69-9134-4CFA-99AB-653A5E6C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36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654-6A26-4B00-9C0A-5A39BAD6BD1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1E69-9134-4CFA-99AB-653A5E6C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849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654-6A26-4B00-9C0A-5A39BAD6BD1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1E69-9134-4CFA-99AB-653A5E6C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213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2497" y="1539654"/>
            <a:ext cx="3825478" cy="7599245"/>
          </a:xfrm>
        </p:spPr>
        <p:txBody>
          <a:bodyPr/>
          <a:lstStyle>
            <a:lvl1pPr>
              <a:defRPr sz="2644"/>
            </a:lvl1pPr>
            <a:lvl2pPr>
              <a:defRPr sz="2314"/>
            </a:lvl2pPr>
            <a:lvl3pPr>
              <a:defRPr sz="1983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654-6A26-4B00-9C0A-5A39BAD6BD1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1E69-9134-4CFA-99AB-653A5E6C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60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2497" y="1539654"/>
            <a:ext cx="3825478" cy="7599245"/>
          </a:xfrm>
        </p:spPr>
        <p:txBody>
          <a:bodyPr anchor="t"/>
          <a:lstStyle>
            <a:lvl1pPr marL="0" indent="0">
              <a:buNone/>
              <a:defRPr sz="2644"/>
            </a:lvl1pPr>
            <a:lvl2pPr marL="377830" indent="0">
              <a:buNone/>
              <a:defRPr sz="2314"/>
            </a:lvl2pPr>
            <a:lvl3pPr marL="755660" indent="0">
              <a:buNone/>
              <a:defRPr sz="1983"/>
            </a:lvl3pPr>
            <a:lvl4pPr marL="1133490" indent="0">
              <a:buNone/>
              <a:defRPr sz="1653"/>
            </a:lvl4pPr>
            <a:lvl5pPr marL="1511320" indent="0">
              <a:buNone/>
              <a:defRPr sz="1653"/>
            </a:lvl5pPr>
            <a:lvl6pPr marL="1889150" indent="0">
              <a:buNone/>
              <a:defRPr sz="1653"/>
            </a:lvl6pPr>
            <a:lvl7pPr marL="2266980" indent="0">
              <a:buNone/>
              <a:defRPr sz="1653"/>
            </a:lvl7pPr>
            <a:lvl8pPr marL="2644811" indent="0">
              <a:buNone/>
              <a:defRPr sz="1653"/>
            </a:lvl8pPr>
            <a:lvl9pPr marL="3022641" indent="0">
              <a:buNone/>
              <a:defRPr sz="165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654-6A26-4B00-9C0A-5A39BAD6BD1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1E69-9134-4CFA-99AB-653A5E6C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048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510" y="569327"/>
            <a:ext cx="6517481" cy="206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510" y="2846623"/>
            <a:ext cx="6517481" cy="678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509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FD654-6A26-4B00-9C0A-5A39BAD6BD1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091" y="9911200"/>
            <a:ext cx="2550319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6778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61E69-9134-4CFA-99AB-653A5E6C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411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660" rtl="0" eaLnBrk="1" latinLnBrk="0" hangingPunct="1">
        <a:lnSpc>
          <a:spcPct val="90000"/>
        </a:lnSpc>
        <a:spcBef>
          <a:spcPct val="0"/>
        </a:spcBef>
        <a:buNone/>
        <a:defRPr sz="36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15" indent="-188915" algn="l" defTabSz="755660" rtl="0" eaLnBrk="1" latinLnBrk="0" hangingPunct="1">
        <a:lnSpc>
          <a:spcPct val="90000"/>
        </a:lnSpc>
        <a:spcBef>
          <a:spcPts val="826"/>
        </a:spcBef>
        <a:buFont typeface="Arial" panose="020B0604020202020204" pitchFamily="34" charset="0"/>
        <a:buChar char="•"/>
        <a:defRPr sz="2314" kern="1200">
          <a:solidFill>
            <a:schemeClr val="tx1"/>
          </a:solidFill>
          <a:latin typeface="+mn-lt"/>
          <a:ea typeface="+mn-ea"/>
          <a:cs typeface="+mn-cs"/>
        </a:defRPr>
      </a:lvl1pPr>
      <a:lvl2pPr marL="56674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94457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40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23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06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589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372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155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83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66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49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32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15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698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4811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2641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5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s">
            <a:extLst>
              <a:ext uri="{FF2B5EF4-FFF2-40B4-BE49-F238E27FC236}">
                <a16:creationId xmlns:a16="http://schemas.microsoft.com/office/drawing/2014/main" id="{6942D491-61F8-DED5-FB9D-21687F30BE20}"/>
              </a:ext>
            </a:extLst>
          </p:cNvPr>
          <p:cNvGrpSpPr/>
          <p:nvPr/>
        </p:nvGrpSpPr>
        <p:grpSpPr>
          <a:xfrm>
            <a:off x="-461554" y="-413198"/>
            <a:ext cx="8591815" cy="11942249"/>
            <a:chOff x="-461554" y="-413198"/>
            <a:chExt cx="8591815" cy="11942249"/>
          </a:xfrm>
        </p:grpSpPr>
        <p:sp>
          <p:nvSpPr>
            <p:cNvPr id="6" name="Freeform 2">
              <a:extLst>
                <a:ext uri="{FF2B5EF4-FFF2-40B4-BE49-F238E27FC236}">
                  <a16:creationId xmlns:a16="http://schemas.microsoft.com/office/drawing/2014/main" id="{2AB6693A-4B6F-1B0D-E676-086F05265699}"/>
                </a:ext>
              </a:extLst>
            </p:cNvPr>
            <p:cNvSpPr/>
            <p:nvPr/>
          </p:nvSpPr>
          <p:spPr>
            <a:xfrm>
              <a:off x="6635802" y="7829160"/>
              <a:ext cx="1409610" cy="1355789"/>
            </a:xfrm>
            <a:custGeom>
              <a:avLst/>
              <a:gdLst/>
              <a:ahLst/>
              <a:cxnLst/>
              <a:rect l="l" t="t" r="r" b="b"/>
              <a:pathLst>
                <a:path w="1409610" h="1355789">
                  <a:moveTo>
                    <a:pt x="0" y="0"/>
                  </a:moveTo>
                  <a:lnTo>
                    <a:pt x="1409610" y="0"/>
                  </a:lnTo>
                  <a:lnTo>
                    <a:pt x="1409610" y="1355789"/>
                  </a:lnTo>
                  <a:lnTo>
                    <a:pt x="0" y="13557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1D917897-44D4-F42E-75BA-9D3F54DC3CA9}"/>
                </a:ext>
              </a:extLst>
            </p:cNvPr>
            <p:cNvSpPr/>
            <p:nvPr/>
          </p:nvSpPr>
          <p:spPr>
            <a:xfrm>
              <a:off x="-461554" y="6254516"/>
              <a:ext cx="1685948" cy="1682883"/>
            </a:xfrm>
            <a:custGeom>
              <a:avLst/>
              <a:gdLst/>
              <a:ahLst/>
              <a:cxnLst/>
              <a:rect l="l" t="t" r="r" b="b"/>
              <a:pathLst>
                <a:path w="1685948" h="1682883">
                  <a:moveTo>
                    <a:pt x="0" y="0"/>
                  </a:moveTo>
                  <a:lnTo>
                    <a:pt x="1685948" y="0"/>
                  </a:lnTo>
                  <a:lnTo>
                    <a:pt x="1685948" y="1682883"/>
                  </a:lnTo>
                  <a:lnTo>
                    <a:pt x="0" y="16828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11478122-76F6-FD56-0FC7-CAB6A4D6237B}"/>
                </a:ext>
              </a:extLst>
            </p:cNvPr>
            <p:cNvSpPr/>
            <p:nvPr/>
          </p:nvSpPr>
          <p:spPr>
            <a:xfrm rot="-1380216">
              <a:off x="6843245" y="3522667"/>
              <a:ext cx="1275582" cy="1321224"/>
            </a:xfrm>
            <a:custGeom>
              <a:avLst/>
              <a:gdLst/>
              <a:ahLst/>
              <a:cxnLst/>
              <a:rect l="l" t="t" r="r" b="b"/>
              <a:pathLst>
                <a:path w="1275582" h="1321224">
                  <a:moveTo>
                    <a:pt x="0" y="0"/>
                  </a:moveTo>
                  <a:lnTo>
                    <a:pt x="1275581" y="0"/>
                  </a:lnTo>
                  <a:lnTo>
                    <a:pt x="1275581" y="1321224"/>
                  </a:lnTo>
                  <a:lnTo>
                    <a:pt x="0" y="13212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97C79831-6185-0E77-AE75-AC1359DF39EC}"/>
                </a:ext>
              </a:extLst>
            </p:cNvPr>
            <p:cNvSpPr/>
            <p:nvPr/>
          </p:nvSpPr>
          <p:spPr>
            <a:xfrm>
              <a:off x="-167690" y="2613110"/>
              <a:ext cx="1201649" cy="1681697"/>
            </a:xfrm>
            <a:custGeom>
              <a:avLst/>
              <a:gdLst/>
              <a:ahLst/>
              <a:cxnLst/>
              <a:rect l="l" t="t" r="r" b="b"/>
              <a:pathLst>
                <a:path w="1201649" h="1681697">
                  <a:moveTo>
                    <a:pt x="0" y="0"/>
                  </a:moveTo>
                  <a:lnTo>
                    <a:pt x="1201649" y="0"/>
                  </a:lnTo>
                  <a:lnTo>
                    <a:pt x="1201649" y="1681697"/>
                  </a:lnTo>
                  <a:lnTo>
                    <a:pt x="0" y="16816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BD7C8C5B-D88E-AFAF-6F68-D235AE617220}"/>
                </a:ext>
              </a:extLst>
            </p:cNvPr>
            <p:cNvSpPr/>
            <p:nvPr/>
          </p:nvSpPr>
          <p:spPr>
            <a:xfrm>
              <a:off x="3005726" y="9810815"/>
              <a:ext cx="1299815" cy="1311740"/>
            </a:xfrm>
            <a:custGeom>
              <a:avLst/>
              <a:gdLst/>
              <a:ahLst/>
              <a:cxnLst/>
              <a:rect l="l" t="t" r="r" b="b"/>
              <a:pathLst>
                <a:path w="1299815" h="1311740">
                  <a:moveTo>
                    <a:pt x="0" y="0"/>
                  </a:moveTo>
                  <a:lnTo>
                    <a:pt x="1299815" y="0"/>
                  </a:lnTo>
                  <a:lnTo>
                    <a:pt x="1299815" y="1311740"/>
                  </a:lnTo>
                  <a:lnTo>
                    <a:pt x="0" y="13117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9755F2CC-55E7-278F-B090-34575B76265B}"/>
                </a:ext>
              </a:extLst>
            </p:cNvPr>
            <p:cNvSpPr/>
            <p:nvPr/>
          </p:nvSpPr>
          <p:spPr>
            <a:xfrm>
              <a:off x="5216034" y="10063236"/>
              <a:ext cx="1905906" cy="1465815"/>
            </a:xfrm>
            <a:custGeom>
              <a:avLst/>
              <a:gdLst/>
              <a:ahLst/>
              <a:cxnLst/>
              <a:rect l="l" t="t" r="r" b="b"/>
              <a:pathLst>
                <a:path w="1905906" h="1465815">
                  <a:moveTo>
                    <a:pt x="0" y="0"/>
                  </a:moveTo>
                  <a:lnTo>
                    <a:pt x="1905906" y="0"/>
                  </a:lnTo>
                  <a:lnTo>
                    <a:pt x="1905906" y="1465815"/>
                  </a:lnTo>
                  <a:lnTo>
                    <a:pt x="0" y="14658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42FA41AA-36A9-2AEE-EA87-F1FE863098F3}"/>
                </a:ext>
              </a:extLst>
            </p:cNvPr>
            <p:cNvSpPr/>
            <p:nvPr/>
          </p:nvSpPr>
          <p:spPr>
            <a:xfrm rot="3190482">
              <a:off x="-2999" y="9559724"/>
              <a:ext cx="1296130" cy="1813922"/>
            </a:xfrm>
            <a:custGeom>
              <a:avLst/>
              <a:gdLst/>
              <a:ahLst/>
              <a:cxnLst/>
              <a:rect l="l" t="t" r="r" b="b"/>
              <a:pathLst>
                <a:path w="1296130" h="1813922">
                  <a:moveTo>
                    <a:pt x="0" y="0"/>
                  </a:moveTo>
                  <a:lnTo>
                    <a:pt x="1296130" y="0"/>
                  </a:lnTo>
                  <a:lnTo>
                    <a:pt x="1296130" y="1813922"/>
                  </a:lnTo>
                  <a:lnTo>
                    <a:pt x="0" y="18139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462FE1A4-75D4-8E42-CD57-F1539908B578}"/>
                </a:ext>
              </a:extLst>
            </p:cNvPr>
            <p:cNvSpPr/>
            <p:nvPr/>
          </p:nvSpPr>
          <p:spPr>
            <a:xfrm rot="1190548">
              <a:off x="4197863" y="-413198"/>
              <a:ext cx="1541820" cy="1596988"/>
            </a:xfrm>
            <a:custGeom>
              <a:avLst/>
              <a:gdLst/>
              <a:ahLst/>
              <a:cxnLst/>
              <a:rect l="l" t="t" r="r" b="b"/>
              <a:pathLst>
                <a:path w="1541820" h="1596988">
                  <a:moveTo>
                    <a:pt x="0" y="0"/>
                  </a:moveTo>
                  <a:lnTo>
                    <a:pt x="1541820" y="0"/>
                  </a:lnTo>
                  <a:lnTo>
                    <a:pt x="1541820" y="1596988"/>
                  </a:lnTo>
                  <a:lnTo>
                    <a:pt x="0" y="15969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948D7414-E587-77F0-1DAB-F60007116245}"/>
                </a:ext>
              </a:extLst>
            </p:cNvPr>
            <p:cNvSpPr/>
            <p:nvPr/>
          </p:nvSpPr>
          <p:spPr>
            <a:xfrm rot="682345">
              <a:off x="-234864" y="-344566"/>
              <a:ext cx="1587290" cy="1601852"/>
            </a:xfrm>
            <a:custGeom>
              <a:avLst/>
              <a:gdLst/>
              <a:ahLst/>
              <a:cxnLst/>
              <a:rect l="l" t="t" r="r" b="b"/>
              <a:pathLst>
                <a:path w="1587290" h="1601852">
                  <a:moveTo>
                    <a:pt x="0" y="0"/>
                  </a:moveTo>
                  <a:lnTo>
                    <a:pt x="1587291" y="0"/>
                  </a:lnTo>
                  <a:lnTo>
                    <a:pt x="1587291" y="1601853"/>
                  </a:lnTo>
                  <a:lnTo>
                    <a:pt x="0" y="16018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2DDE452F-6F1A-016B-451E-5A8B4920B827}"/>
                </a:ext>
              </a:extLst>
            </p:cNvPr>
            <p:cNvSpPr/>
            <p:nvPr/>
          </p:nvSpPr>
          <p:spPr>
            <a:xfrm rot="990707">
              <a:off x="6513407" y="591100"/>
              <a:ext cx="1616854" cy="1613914"/>
            </a:xfrm>
            <a:custGeom>
              <a:avLst/>
              <a:gdLst/>
              <a:ahLst/>
              <a:cxnLst/>
              <a:rect l="l" t="t" r="r" b="b"/>
              <a:pathLst>
                <a:path w="1616854" h="1613914">
                  <a:moveTo>
                    <a:pt x="0" y="0"/>
                  </a:moveTo>
                  <a:lnTo>
                    <a:pt x="1616854" y="0"/>
                  </a:lnTo>
                  <a:lnTo>
                    <a:pt x="1616854" y="1613914"/>
                  </a:lnTo>
                  <a:lnTo>
                    <a:pt x="0" y="1613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4A742967-5E52-43BF-D6CB-94497FBE3419}"/>
                </a:ext>
              </a:extLst>
            </p:cNvPr>
            <p:cNvSpPr/>
            <p:nvPr/>
          </p:nvSpPr>
          <p:spPr>
            <a:xfrm>
              <a:off x="365433" y="8591766"/>
              <a:ext cx="215511" cy="216477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E477FC9E-9056-93A4-A9E3-431D7109C831}"/>
                </a:ext>
              </a:extLst>
            </p:cNvPr>
            <p:cNvSpPr/>
            <p:nvPr/>
          </p:nvSpPr>
          <p:spPr>
            <a:xfrm>
              <a:off x="4752778" y="10171475"/>
              <a:ext cx="215511" cy="216477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6">
              <a:extLst>
                <a:ext uri="{FF2B5EF4-FFF2-40B4-BE49-F238E27FC236}">
                  <a16:creationId xmlns:a16="http://schemas.microsoft.com/office/drawing/2014/main" id="{ECB22094-C907-1479-A849-A243DFA758F0}"/>
                </a:ext>
              </a:extLst>
            </p:cNvPr>
            <p:cNvSpPr/>
            <p:nvPr/>
          </p:nvSpPr>
          <p:spPr>
            <a:xfrm>
              <a:off x="6329683" y="286374"/>
              <a:ext cx="215511" cy="216477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9">
              <a:extLst>
                <a:ext uri="{FF2B5EF4-FFF2-40B4-BE49-F238E27FC236}">
                  <a16:creationId xmlns:a16="http://schemas.microsoft.com/office/drawing/2014/main" id="{9FF3A4F7-1ABF-53FA-9454-86EE09B330D4}"/>
                </a:ext>
              </a:extLst>
            </p:cNvPr>
            <p:cNvSpPr/>
            <p:nvPr/>
          </p:nvSpPr>
          <p:spPr>
            <a:xfrm>
              <a:off x="391386" y="5437964"/>
              <a:ext cx="215511" cy="216477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32">
              <a:extLst>
                <a:ext uri="{FF2B5EF4-FFF2-40B4-BE49-F238E27FC236}">
                  <a16:creationId xmlns:a16="http://schemas.microsoft.com/office/drawing/2014/main" id="{26626C85-25DC-BE71-7152-9DE1720E4FD9}"/>
                </a:ext>
              </a:extLst>
            </p:cNvPr>
            <p:cNvSpPr/>
            <p:nvPr/>
          </p:nvSpPr>
          <p:spPr>
            <a:xfrm>
              <a:off x="7066178" y="6581945"/>
              <a:ext cx="215511" cy="216477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35">
              <a:extLst>
                <a:ext uri="{FF2B5EF4-FFF2-40B4-BE49-F238E27FC236}">
                  <a16:creationId xmlns:a16="http://schemas.microsoft.com/office/drawing/2014/main" id="{F1883F5C-BBC2-FE4A-DAA8-2024C2BB79DC}"/>
                </a:ext>
              </a:extLst>
            </p:cNvPr>
            <p:cNvSpPr/>
            <p:nvPr/>
          </p:nvSpPr>
          <p:spPr>
            <a:xfrm>
              <a:off x="2020385" y="10063236"/>
              <a:ext cx="215511" cy="216477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38">
              <a:extLst>
                <a:ext uri="{FF2B5EF4-FFF2-40B4-BE49-F238E27FC236}">
                  <a16:creationId xmlns:a16="http://schemas.microsoft.com/office/drawing/2014/main" id="{44926DBB-30CF-1D95-8824-96159635DB12}"/>
                </a:ext>
              </a:extLst>
            </p:cNvPr>
            <p:cNvSpPr/>
            <p:nvPr/>
          </p:nvSpPr>
          <p:spPr>
            <a:xfrm>
              <a:off x="6849701" y="9702576"/>
              <a:ext cx="215511" cy="216477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44">
              <a:extLst>
                <a:ext uri="{FF2B5EF4-FFF2-40B4-BE49-F238E27FC236}">
                  <a16:creationId xmlns:a16="http://schemas.microsoft.com/office/drawing/2014/main" id="{D183C9DF-BFDD-E37C-7D97-F532054FFA6A}"/>
                </a:ext>
              </a:extLst>
            </p:cNvPr>
            <p:cNvSpPr/>
            <p:nvPr/>
          </p:nvSpPr>
          <p:spPr>
            <a:xfrm>
              <a:off x="257195" y="1537425"/>
              <a:ext cx="215511" cy="216477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47">
              <a:extLst>
                <a:ext uri="{FF2B5EF4-FFF2-40B4-BE49-F238E27FC236}">
                  <a16:creationId xmlns:a16="http://schemas.microsoft.com/office/drawing/2014/main" id="{D77A05F1-FEDD-CA6F-63F5-B5F89BD85155}"/>
                </a:ext>
              </a:extLst>
            </p:cNvPr>
            <p:cNvSpPr/>
            <p:nvPr/>
          </p:nvSpPr>
          <p:spPr>
            <a:xfrm>
              <a:off x="2477904" y="239883"/>
              <a:ext cx="215511" cy="216477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50">
              <a:extLst>
                <a:ext uri="{FF2B5EF4-FFF2-40B4-BE49-F238E27FC236}">
                  <a16:creationId xmlns:a16="http://schemas.microsoft.com/office/drawing/2014/main" id="{48B985D3-B2A3-DCE0-2445-F81402291CAE}"/>
                </a:ext>
              </a:extLst>
            </p:cNvPr>
            <p:cNvSpPr/>
            <p:nvPr/>
          </p:nvSpPr>
          <p:spPr>
            <a:xfrm>
              <a:off x="7122423" y="2934523"/>
              <a:ext cx="215511" cy="216477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52">
            <a:extLst>
              <a:ext uri="{FF2B5EF4-FFF2-40B4-BE49-F238E27FC236}">
                <a16:creationId xmlns:a16="http://schemas.microsoft.com/office/drawing/2014/main" id="{A17A9676-21E6-F5A5-F1F7-C105E3E16836}"/>
              </a:ext>
            </a:extLst>
          </p:cNvPr>
          <p:cNvSpPr/>
          <p:nvPr/>
        </p:nvSpPr>
        <p:spPr>
          <a:xfrm rot="16200000">
            <a:off x="-1000659" y="2173381"/>
            <a:ext cx="9561319" cy="6345239"/>
          </a:xfrm>
          <a:custGeom>
            <a:avLst/>
            <a:gdLst/>
            <a:ahLst/>
            <a:cxnLst/>
            <a:rect l="l" t="t" r="r" b="b"/>
            <a:pathLst>
              <a:path w="9561319" h="6345239">
                <a:moveTo>
                  <a:pt x="0" y="0"/>
                </a:moveTo>
                <a:lnTo>
                  <a:pt x="9561318" y="0"/>
                </a:lnTo>
                <a:lnTo>
                  <a:pt x="9561318" y="6345238"/>
                </a:lnTo>
                <a:lnTo>
                  <a:pt x="0" y="634523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5" name="TemplateLAB">
            <a:extLst>
              <a:ext uri="{FF2B5EF4-FFF2-40B4-BE49-F238E27FC236}">
                <a16:creationId xmlns:a16="http://schemas.microsoft.com/office/drawing/2014/main" id="{D0061343-4DE7-163D-A157-A66360FAAFE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10800000" flipH="1" flipV="1">
            <a:off x="3233303" y="9544595"/>
            <a:ext cx="1089893" cy="18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368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5403</dc:creator>
  <cp:lastModifiedBy>5403</cp:lastModifiedBy>
  <cp:revision>2</cp:revision>
  <dcterms:created xsi:type="dcterms:W3CDTF">2023-07-24T13:48:49Z</dcterms:created>
  <dcterms:modified xsi:type="dcterms:W3CDTF">2023-07-24T14:17:57Z</dcterms:modified>
</cp:coreProperties>
</file>