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520" y="994"/>
      </p:cViewPr>
      <p:guideLst>
        <p:guide orient="horz" pos="3368"/>
        <p:guide pos="23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4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9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654-6A26-4B00-9C0A-5A39BAD6BD13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1E69-9134-4CFA-99AB-653A5E6CA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4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s">
            <a:extLst>
              <a:ext uri="{FF2B5EF4-FFF2-40B4-BE49-F238E27FC236}">
                <a16:creationId xmlns:a16="http://schemas.microsoft.com/office/drawing/2014/main" id="{F9BB6BA0-2058-B286-0082-C91F3E88EE8D}"/>
              </a:ext>
            </a:extLst>
          </p:cNvPr>
          <p:cNvGrpSpPr/>
          <p:nvPr/>
        </p:nvGrpSpPr>
        <p:grpSpPr>
          <a:xfrm>
            <a:off x="-1106030" y="0"/>
            <a:ext cx="10156405" cy="11442884"/>
            <a:chOff x="-1106030" y="0"/>
            <a:chExt cx="10156405" cy="11442884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24685ECB-4AA8-FACF-CD5B-7A2A4B602BFA}"/>
                </a:ext>
              </a:extLst>
            </p:cNvPr>
            <p:cNvSpPr/>
            <p:nvPr/>
          </p:nvSpPr>
          <p:spPr>
            <a:xfrm flipH="1">
              <a:off x="-3" y="0"/>
              <a:ext cx="7556501" cy="8298126"/>
            </a:xfrm>
            <a:custGeom>
              <a:avLst/>
              <a:gdLst/>
              <a:ahLst/>
              <a:cxnLst/>
              <a:rect l="l" t="t" r="r" b="b"/>
              <a:pathLst>
                <a:path w="7730401" h="7759499">
                  <a:moveTo>
                    <a:pt x="7730401" y="0"/>
                  </a:moveTo>
                  <a:lnTo>
                    <a:pt x="0" y="0"/>
                  </a:lnTo>
                  <a:lnTo>
                    <a:pt x="0" y="7759498"/>
                  </a:lnTo>
                  <a:lnTo>
                    <a:pt x="7730401" y="7759498"/>
                  </a:lnTo>
                  <a:lnTo>
                    <a:pt x="773040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83D98451-1F35-BC32-57C8-BC3BFA1FCE66}"/>
                </a:ext>
              </a:extLst>
            </p:cNvPr>
            <p:cNvSpPr/>
            <p:nvPr/>
          </p:nvSpPr>
          <p:spPr>
            <a:xfrm>
              <a:off x="312597" y="271687"/>
              <a:ext cx="6934807" cy="10148623"/>
            </a:xfrm>
            <a:custGeom>
              <a:avLst/>
              <a:gdLst/>
              <a:ahLst/>
              <a:cxnLst/>
              <a:rect l="l" t="t" r="r" b="b"/>
              <a:pathLst>
                <a:path w="2485278" h="3637038">
                  <a:moveTo>
                    <a:pt x="15629" y="0"/>
                  </a:moveTo>
                  <a:lnTo>
                    <a:pt x="2469649" y="0"/>
                  </a:lnTo>
                  <a:cubicBezTo>
                    <a:pt x="2473794" y="0"/>
                    <a:pt x="2477769" y="1647"/>
                    <a:pt x="2480701" y="4578"/>
                  </a:cubicBezTo>
                  <a:cubicBezTo>
                    <a:pt x="2483632" y="7509"/>
                    <a:pt x="2485278" y="11484"/>
                    <a:pt x="2485278" y="15629"/>
                  </a:cubicBezTo>
                  <a:lnTo>
                    <a:pt x="2485278" y="3621409"/>
                  </a:lnTo>
                  <a:cubicBezTo>
                    <a:pt x="2485278" y="3625554"/>
                    <a:pt x="2483632" y="3629530"/>
                    <a:pt x="2480701" y="3632461"/>
                  </a:cubicBezTo>
                  <a:cubicBezTo>
                    <a:pt x="2477769" y="3635392"/>
                    <a:pt x="2473794" y="3637038"/>
                    <a:pt x="2469649" y="3637038"/>
                  </a:cubicBezTo>
                  <a:lnTo>
                    <a:pt x="15629" y="3637038"/>
                  </a:lnTo>
                  <a:cubicBezTo>
                    <a:pt x="11484" y="3637038"/>
                    <a:pt x="7509" y="3635392"/>
                    <a:pt x="4578" y="3632461"/>
                  </a:cubicBezTo>
                  <a:cubicBezTo>
                    <a:pt x="1647" y="3629530"/>
                    <a:pt x="0" y="3625554"/>
                    <a:pt x="0" y="3621409"/>
                  </a:cubicBezTo>
                  <a:lnTo>
                    <a:pt x="0" y="15629"/>
                  </a:lnTo>
                  <a:cubicBezTo>
                    <a:pt x="0" y="11484"/>
                    <a:pt x="1647" y="7509"/>
                    <a:pt x="4578" y="4578"/>
                  </a:cubicBezTo>
                  <a:cubicBezTo>
                    <a:pt x="7509" y="1647"/>
                    <a:pt x="11484" y="0"/>
                    <a:pt x="1562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FB2F26-5FE2-3585-5584-4619EEF15940}"/>
                </a:ext>
              </a:extLst>
            </p:cNvPr>
            <p:cNvSpPr/>
            <p:nvPr/>
          </p:nvSpPr>
          <p:spPr>
            <a:xfrm>
              <a:off x="3047847" y="8298126"/>
              <a:ext cx="6002528" cy="3013769"/>
            </a:xfrm>
            <a:custGeom>
              <a:avLst/>
              <a:gdLst/>
              <a:ahLst/>
              <a:cxnLst/>
              <a:rect l="l" t="t" r="r" b="b"/>
              <a:pathLst>
                <a:path w="6002528" h="3013769">
                  <a:moveTo>
                    <a:pt x="0" y="0"/>
                  </a:moveTo>
                  <a:lnTo>
                    <a:pt x="6002527" y="0"/>
                  </a:lnTo>
                  <a:lnTo>
                    <a:pt x="6002527" y="3013769"/>
                  </a:lnTo>
                  <a:lnTo>
                    <a:pt x="0" y="3013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04574C9-6975-EF2B-94C8-9B74FFBA08E3}"/>
                </a:ext>
              </a:extLst>
            </p:cNvPr>
            <p:cNvSpPr/>
            <p:nvPr/>
          </p:nvSpPr>
          <p:spPr>
            <a:xfrm flipH="1">
              <a:off x="-1106030" y="8429115"/>
              <a:ext cx="6002528" cy="3013769"/>
            </a:xfrm>
            <a:custGeom>
              <a:avLst/>
              <a:gdLst/>
              <a:ahLst/>
              <a:cxnLst/>
              <a:rect l="l" t="t" r="r" b="b"/>
              <a:pathLst>
                <a:path w="6002528" h="3013769">
                  <a:moveTo>
                    <a:pt x="6002527" y="0"/>
                  </a:moveTo>
                  <a:lnTo>
                    <a:pt x="0" y="0"/>
                  </a:lnTo>
                  <a:lnTo>
                    <a:pt x="0" y="3013770"/>
                  </a:lnTo>
                  <a:lnTo>
                    <a:pt x="6002527" y="3013770"/>
                  </a:lnTo>
                  <a:lnTo>
                    <a:pt x="60025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954E9C-519A-CEC3-F8FD-5B9AB5FDAA39}"/>
                </a:ext>
              </a:extLst>
            </p:cNvPr>
            <p:cNvSpPr/>
            <p:nvPr/>
          </p:nvSpPr>
          <p:spPr>
            <a:xfrm>
              <a:off x="5481154" y="6188067"/>
              <a:ext cx="3024000" cy="3895652"/>
            </a:xfrm>
            <a:custGeom>
              <a:avLst/>
              <a:gdLst/>
              <a:ahLst/>
              <a:cxnLst/>
              <a:rect l="l" t="t" r="r" b="b"/>
              <a:pathLst>
                <a:path w="3024000" h="3895652">
                  <a:moveTo>
                    <a:pt x="0" y="0"/>
                  </a:moveTo>
                  <a:lnTo>
                    <a:pt x="3024000" y="0"/>
                  </a:lnTo>
                  <a:lnTo>
                    <a:pt x="3024000" y="3895652"/>
                  </a:lnTo>
                  <a:lnTo>
                    <a:pt x="0" y="3895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C6D70C6-8397-C73E-B0C3-CE008A8CF719}"/>
                </a:ext>
              </a:extLst>
            </p:cNvPr>
            <p:cNvSpPr/>
            <p:nvPr/>
          </p:nvSpPr>
          <p:spPr>
            <a:xfrm>
              <a:off x="-945154" y="6188067"/>
              <a:ext cx="3024000" cy="3895652"/>
            </a:xfrm>
            <a:custGeom>
              <a:avLst/>
              <a:gdLst/>
              <a:ahLst/>
              <a:cxnLst/>
              <a:rect l="l" t="t" r="r" b="b"/>
              <a:pathLst>
                <a:path w="3024000" h="3895652">
                  <a:moveTo>
                    <a:pt x="0" y="0"/>
                  </a:moveTo>
                  <a:lnTo>
                    <a:pt x="3024000" y="0"/>
                  </a:lnTo>
                  <a:lnTo>
                    <a:pt x="3024000" y="3895652"/>
                  </a:lnTo>
                  <a:lnTo>
                    <a:pt x="0" y="3895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8E330B-E3EF-58FF-9031-56C2C4189BE5}"/>
                </a:ext>
              </a:extLst>
            </p:cNvPr>
            <p:cNvSpPr/>
            <p:nvPr/>
          </p:nvSpPr>
          <p:spPr>
            <a:xfrm>
              <a:off x="5116980" y="8135893"/>
              <a:ext cx="1269354" cy="2181702"/>
            </a:xfrm>
            <a:custGeom>
              <a:avLst/>
              <a:gdLst/>
              <a:ahLst/>
              <a:cxnLst/>
              <a:rect l="l" t="t" r="r" b="b"/>
              <a:pathLst>
                <a:path w="1269354" h="2181702">
                  <a:moveTo>
                    <a:pt x="0" y="0"/>
                  </a:moveTo>
                  <a:lnTo>
                    <a:pt x="1269354" y="0"/>
                  </a:lnTo>
                  <a:lnTo>
                    <a:pt x="1269354" y="2181702"/>
                  </a:lnTo>
                  <a:lnTo>
                    <a:pt x="0" y="2181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ED9FFA3-14E4-85CB-2E58-35C54865DF40}"/>
                </a:ext>
              </a:extLst>
            </p:cNvPr>
            <p:cNvSpPr/>
            <p:nvPr/>
          </p:nvSpPr>
          <p:spPr>
            <a:xfrm>
              <a:off x="1194828" y="8283612"/>
              <a:ext cx="1400810" cy="1800107"/>
            </a:xfrm>
            <a:custGeom>
              <a:avLst/>
              <a:gdLst/>
              <a:ahLst/>
              <a:cxnLst/>
              <a:rect l="l" t="t" r="r" b="b"/>
              <a:pathLst>
                <a:path w="1400810" h="1800107">
                  <a:moveTo>
                    <a:pt x="0" y="0"/>
                  </a:moveTo>
                  <a:lnTo>
                    <a:pt x="1400811" y="0"/>
                  </a:lnTo>
                  <a:lnTo>
                    <a:pt x="1400811" y="1800107"/>
                  </a:lnTo>
                  <a:lnTo>
                    <a:pt x="0" y="1800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TemplateLAB">
            <a:extLst>
              <a:ext uri="{FF2B5EF4-FFF2-40B4-BE49-F238E27FC236}">
                <a16:creationId xmlns:a16="http://schemas.microsoft.com/office/drawing/2014/main" id="{FAB8E247-4D14-09BD-9F0C-BEC9655C8F9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3233303" y="10227842"/>
            <a:ext cx="1089893" cy="1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6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3</cp:revision>
  <dcterms:created xsi:type="dcterms:W3CDTF">2023-07-24T13:48:49Z</dcterms:created>
  <dcterms:modified xsi:type="dcterms:W3CDTF">2023-07-24T14:17:03Z</dcterms:modified>
</cp:coreProperties>
</file>