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6500" cy="10693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C8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33" d="100"/>
          <a:sy n="33" d="100"/>
        </p:scale>
        <p:origin x="2342" y="739"/>
      </p:cViewPr>
      <p:guideLst>
        <p:guide orient="horz" pos="3368"/>
        <p:guide pos="23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738" y="1750055"/>
            <a:ext cx="6423025" cy="3722887"/>
          </a:xfrm>
        </p:spPr>
        <p:txBody>
          <a:bodyPr anchor="b"/>
          <a:lstStyle>
            <a:lvl1pPr algn="ctr">
              <a:defRPr sz="49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563" y="5616511"/>
            <a:ext cx="5667375" cy="2581762"/>
          </a:xfrm>
        </p:spPr>
        <p:txBody>
          <a:bodyPr/>
          <a:lstStyle>
            <a:lvl1pPr marL="0" indent="0" algn="ctr">
              <a:buNone/>
              <a:defRPr sz="1983"/>
            </a:lvl1pPr>
            <a:lvl2pPr marL="377830" indent="0" algn="ctr">
              <a:buNone/>
              <a:defRPr sz="1653"/>
            </a:lvl2pPr>
            <a:lvl3pPr marL="755660" indent="0" algn="ctr">
              <a:buNone/>
              <a:defRPr sz="1488"/>
            </a:lvl3pPr>
            <a:lvl4pPr marL="1133490" indent="0" algn="ctr">
              <a:buNone/>
              <a:defRPr sz="1322"/>
            </a:lvl4pPr>
            <a:lvl5pPr marL="1511320" indent="0" algn="ctr">
              <a:buNone/>
              <a:defRPr sz="1322"/>
            </a:lvl5pPr>
            <a:lvl6pPr marL="1889150" indent="0" algn="ctr">
              <a:buNone/>
              <a:defRPr sz="1322"/>
            </a:lvl6pPr>
            <a:lvl7pPr marL="2266980" indent="0" algn="ctr">
              <a:buNone/>
              <a:defRPr sz="1322"/>
            </a:lvl7pPr>
            <a:lvl8pPr marL="2644811" indent="0" algn="ctr">
              <a:buNone/>
              <a:defRPr sz="1322"/>
            </a:lvl8pPr>
            <a:lvl9pPr marL="3022641" indent="0" algn="ctr">
              <a:buNone/>
              <a:defRPr sz="132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5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17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7621" y="569325"/>
            <a:ext cx="1629370" cy="9062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510" y="569325"/>
            <a:ext cx="4793655" cy="9062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43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9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574" y="2665927"/>
            <a:ext cx="6517481" cy="4448157"/>
          </a:xfrm>
        </p:spPr>
        <p:txBody>
          <a:bodyPr anchor="b"/>
          <a:lstStyle>
            <a:lvl1pPr>
              <a:defRPr sz="49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574" y="7156165"/>
            <a:ext cx="6517481" cy="2339180"/>
          </a:xfrm>
        </p:spPr>
        <p:txBody>
          <a:bodyPr/>
          <a:lstStyle>
            <a:lvl1pPr marL="0" indent="0">
              <a:buNone/>
              <a:defRPr sz="1983">
                <a:solidFill>
                  <a:schemeClr val="tx1"/>
                </a:solidFill>
              </a:defRPr>
            </a:lvl1pPr>
            <a:lvl2pPr marL="377830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66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49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4pPr>
            <a:lvl5pPr marL="151132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5pPr>
            <a:lvl6pPr marL="188915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6pPr>
            <a:lvl7pPr marL="226698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7pPr>
            <a:lvl8pPr marL="2644811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8pPr>
            <a:lvl9pPr marL="3022641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509" y="2846623"/>
            <a:ext cx="3211513" cy="67848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5478" y="2846623"/>
            <a:ext cx="3211513" cy="67848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9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4" y="569327"/>
            <a:ext cx="6517481" cy="20668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495" y="2621369"/>
            <a:ext cx="3196753" cy="1284692"/>
          </a:xfrm>
        </p:spPr>
        <p:txBody>
          <a:bodyPr anchor="b"/>
          <a:lstStyle>
            <a:lvl1pPr marL="0" indent="0">
              <a:buNone/>
              <a:defRPr sz="1983" b="1"/>
            </a:lvl1pPr>
            <a:lvl2pPr marL="377830" indent="0">
              <a:buNone/>
              <a:defRPr sz="1653" b="1"/>
            </a:lvl2pPr>
            <a:lvl3pPr marL="755660" indent="0">
              <a:buNone/>
              <a:defRPr sz="1488" b="1"/>
            </a:lvl3pPr>
            <a:lvl4pPr marL="1133490" indent="0">
              <a:buNone/>
              <a:defRPr sz="1322" b="1"/>
            </a:lvl4pPr>
            <a:lvl5pPr marL="1511320" indent="0">
              <a:buNone/>
              <a:defRPr sz="1322" b="1"/>
            </a:lvl5pPr>
            <a:lvl6pPr marL="1889150" indent="0">
              <a:buNone/>
              <a:defRPr sz="1322" b="1"/>
            </a:lvl6pPr>
            <a:lvl7pPr marL="2266980" indent="0">
              <a:buNone/>
              <a:defRPr sz="1322" b="1"/>
            </a:lvl7pPr>
            <a:lvl8pPr marL="2644811" indent="0">
              <a:buNone/>
              <a:defRPr sz="1322" b="1"/>
            </a:lvl8pPr>
            <a:lvl9pPr marL="3022641" indent="0">
              <a:buNone/>
              <a:defRPr sz="13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495" y="3906061"/>
            <a:ext cx="3196753" cy="5745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5478" y="2621369"/>
            <a:ext cx="3212497" cy="1284692"/>
          </a:xfrm>
        </p:spPr>
        <p:txBody>
          <a:bodyPr anchor="b"/>
          <a:lstStyle>
            <a:lvl1pPr marL="0" indent="0">
              <a:buNone/>
              <a:defRPr sz="1983" b="1"/>
            </a:lvl1pPr>
            <a:lvl2pPr marL="377830" indent="0">
              <a:buNone/>
              <a:defRPr sz="1653" b="1"/>
            </a:lvl2pPr>
            <a:lvl3pPr marL="755660" indent="0">
              <a:buNone/>
              <a:defRPr sz="1488" b="1"/>
            </a:lvl3pPr>
            <a:lvl4pPr marL="1133490" indent="0">
              <a:buNone/>
              <a:defRPr sz="1322" b="1"/>
            </a:lvl4pPr>
            <a:lvl5pPr marL="1511320" indent="0">
              <a:buNone/>
              <a:defRPr sz="1322" b="1"/>
            </a:lvl5pPr>
            <a:lvl6pPr marL="1889150" indent="0">
              <a:buNone/>
              <a:defRPr sz="1322" b="1"/>
            </a:lvl6pPr>
            <a:lvl7pPr marL="2266980" indent="0">
              <a:buNone/>
              <a:defRPr sz="1322" b="1"/>
            </a:lvl7pPr>
            <a:lvl8pPr marL="2644811" indent="0">
              <a:buNone/>
              <a:defRPr sz="1322" b="1"/>
            </a:lvl8pPr>
            <a:lvl9pPr marL="3022641" indent="0">
              <a:buNone/>
              <a:defRPr sz="13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5478" y="3906061"/>
            <a:ext cx="3212497" cy="5745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36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49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1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4" y="712893"/>
            <a:ext cx="2437168" cy="2495127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2497" y="1539654"/>
            <a:ext cx="3825478" cy="7599245"/>
          </a:xfrm>
        </p:spPr>
        <p:txBody>
          <a:bodyPr/>
          <a:lstStyle>
            <a:lvl1pPr>
              <a:defRPr sz="2644"/>
            </a:lvl1pPr>
            <a:lvl2pPr>
              <a:defRPr sz="2314"/>
            </a:lvl2pPr>
            <a:lvl3pPr>
              <a:defRPr sz="1983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494" y="3208020"/>
            <a:ext cx="2437168" cy="5943254"/>
          </a:xfrm>
        </p:spPr>
        <p:txBody>
          <a:bodyPr/>
          <a:lstStyle>
            <a:lvl1pPr marL="0" indent="0">
              <a:buNone/>
              <a:defRPr sz="1322"/>
            </a:lvl1pPr>
            <a:lvl2pPr marL="377830" indent="0">
              <a:buNone/>
              <a:defRPr sz="1157"/>
            </a:lvl2pPr>
            <a:lvl3pPr marL="755660" indent="0">
              <a:buNone/>
              <a:defRPr sz="992"/>
            </a:lvl3pPr>
            <a:lvl4pPr marL="1133490" indent="0">
              <a:buNone/>
              <a:defRPr sz="826"/>
            </a:lvl4pPr>
            <a:lvl5pPr marL="1511320" indent="0">
              <a:buNone/>
              <a:defRPr sz="826"/>
            </a:lvl5pPr>
            <a:lvl6pPr marL="1889150" indent="0">
              <a:buNone/>
              <a:defRPr sz="826"/>
            </a:lvl6pPr>
            <a:lvl7pPr marL="2266980" indent="0">
              <a:buNone/>
              <a:defRPr sz="826"/>
            </a:lvl7pPr>
            <a:lvl8pPr marL="2644811" indent="0">
              <a:buNone/>
              <a:defRPr sz="826"/>
            </a:lvl8pPr>
            <a:lvl9pPr marL="3022641" indent="0">
              <a:buNone/>
              <a:defRPr sz="8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6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4" y="712893"/>
            <a:ext cx="2437168" cy="2495127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2497" y="1539654"/>
            <a:ext cx="3825478" cy="7599245"/>
          </a:xfrm>
        </p:spPr>
        <p:txBody>
          <a:bodyPr anchor="t"/>
          <a:lstStyle>
            <a:lvl1pPr marL="0" indent="0">
              <a:buNone/>
              <a:defRPr sz="2644"/>
            </a:lvl1pPr>
            <a:lvl2pPr marL="377830" indent="0">
              <a:buNone/>
              <a:defRPr sz="2314"/>
            </a:lvl2pPr>
            <a:lvl3pPr marL="755660" indent="0">
              <a:buNone/>
              <a:defRPr sz="1983"/>
            </a:lvl3pPr>
            <a:lvl4pPr marL="1133490" indent="0">
              <a:buNone/>
              <a:defRPr sz="1653"/>
            </a:lvl4pPr>
            <a:lvl5pPr marL="1511320" indent="0">
              <a:buNone/>
              <a:defRPr sz="1653"/>
            </a:lvl5pPr>
            <a:lvl6pPr marL="1889150" indent="0">
              <a:buNone/>
              <a:defRPr sz="1653"/>
            </a:lvl6pPr>
            <a:lvl7pPr marL="2266980" indent="0">
              <a:buNone/>
              <a:defRPr sz="1653"/>
            </a:lvl7pPr>
            <a:lvl8pPr marL="2644811" indent="0">
              <a:buNone/>
              <a:defRPr sz="1653"/>
            </a:lvl8pPr>
            <a:lvl9pPr marL="3022641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494" y="3208020"/>
            <a:ext cx="2437168" cy="5943254"/>
          </a:xfrm>
        </p:spPr>
        <p:txBody>
          <a:bodyPr/>
          <a:lstStyle>
            <a:lvl1pPr marL="0" indent="0">
              <a:buNone/>
              <a:defRPr sz="1322"/>
            </a:lvl1pPr>
            <a:lvl2pPr marL="377830" indent="0">
              <a:buNone/>
              <a:defRPr sz="1157"/>
            </a:lvl2pPr>
            <a:lvl3pPr marL="755660" indent="0">
              <a:buNone/>
              <a:defRPr sz="992"/>
            </a:lvl3pPr>
            <a:lvl4pPr marL="1133490" indent="0">
              <a:buNone/>
              <a:defRPr sz="826"/>
            </a:lvl4pPr>
            <a:lvl5pPr marL="1511320" indent="0">
              <a:buNone/>
              <a:defRPr sz="826"/>
            </a:lvl5pPr>
            <a:lvl6pPr marL="1889150" indent="0">
              <a:buNone/>
              <a:defRPr sz="826"/>
            </a:lvl6pPr>
            <a:lvl7pPr marL="2266980" indent="0">
              <a:buNone/>
              <a:defRPr sz="826"/>
            </a:lvl7pPr>
            <a:lvl8pPr marL="2644811" indent="0">
              <a:buNone/>
              <a:defRPr sz="826"/>
            </a:lvl8pPr>
            <a:lvl9pPr marL="3022641" indent="0">
              <a:buNone/>
              <a:defRPr sz="8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48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510" y="569327"/>
            <a:ext cx="6517481" cy="2066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510" y="2846623"/>
            <a:ext cx="6517481" cy="678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509" y="9911200"/>
            <a:ext cx="170021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091" y="9911200"/>
            <a:ext cx="2550319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8" y="9911200"/>
            <a:ext cx="170021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11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660" rtl="0" eaLnBrk="1" latinLnBrk="0" hangingPunct="1">
        <a:lnSpc>
          <a:spcPct val="90000"/>
        </a:lnSpc>
        <a:spcBef>
          <a:spcPct val="0"/>
        </a:spcBef>
        <a:buNone/>
        <a:defRPr sz="36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15" indent="-188915" algn="l" defTabSz="755660" rtl="0" eaLnBrk="1" latinLnBrk="0" hangingPunct="1">
        <a:lnSpc>
          <a:spcPct val="90000"/>
        </a:lnSpc>
        <a:spcBef>
          <a:spcPts val="826"/>
        </a:spcBef>
        <a:buFont typeface="Arial" panose="020B0604020202020204" pitchFamily="34" charset="0"/>
        <a:buChar char="•"/>
        <a:defRPr sz="2314" kern="1200">
          <a:solidFill>
            <a:schemeClr val="tx1"/>
          </a:solidFill>
          <a:latin typeface="+mn-lt"/>
          <a:ea typeface="+mn-ea"/>
          <a:cs typeface="+mn-cs"/>
        </a:defRPr>
      </a:lvl1pPr>
      <a:lvl2pPr marL="56674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94457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40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23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06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5896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3726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1556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83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66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49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32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15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698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4811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2641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C8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aphics">
            <a:extLst>
              <a:ext uri="{FF2B5EF4-FFF2-40B4-BE49-F238E27FC236}">
                <a16:creationId xmlns:a16="http://schemas.microsoft.com/office/drawing/2014/main" id="{067B5543-35FA-24AB-3DF3-3DD9CBDBBC34}"/>
              </a:ext>
            </a:extLst>
          </p:cNvPr>
          <p:cNvGrpSpPr/>
          <p:nvPr/>
        </p:nvGrpSpPr>
        <p:grpSpPr>
          <a:xfrm>
            <a:off x="0" y="0"/>
            <a:ext cx="7560000" cy="12135731"/>
            <a:chOff x="0" y="0"/>
            <a:chExt cx="7560000" cy="12135731"/>
          </a:xfrm>
        </p:grpSpPr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5D8113E9-5E47-6597-981E-AC4FC30BAA56}"/>
                </a:ext>
              </a:extLst>
            </p:cNvPr>
            <p:cNvSpPr/>
            <p:nvPr/>
          </p:nvSpPr>
          <p:spPr>
            <a:xfrm rot="5400000">
              <a:off x="-2332800" y="2332800"/>
              <a:ext cx="10692000" cy="6026400"/>
            </a:xfrm>
            <a:custGeom>
              <a:avLst/>
              <a:gdLst/>
              <a:ahLst/>
              <a:cxnLst/>
              <a:rect l="l" t="t" r="r" b="b"/>
              <a:pathLst>
                <a:path w="10692000" h="6026400">
                  <a:moveTo>
                    <a:pt x="0" y="0"/>
                  </a:moveTo>
                  <a:lnTo>
                    <a:pt x="10692000" y="0"/>
                  </a:lnTo>
                  <a:lnTo>
                    <a:pt x="10692000" y="6026400"/>
                  </a:lnTo>
                  <a:lnTo>
                    <a:pt x="0" y="602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5E64CEF2-D99A-65E5-0605-0E3F85CA3467}"/>
                </a:ext>
              </a:extLst>
            </p:cNvPr>
            <p:cNvSpPr/>
            <p:nvPr/>
          </p:nvSpPr>
          <p:spPr>
            <a:xfrm rot="5400000">
              <a:off x="-802700" y="2332800"/>
              <a:ext cx="10692000" cy="6026400"/>
            </a:xfrm>
            <a:custGeom>
              <a:avLst/>
              <a:gdLst/>
              <a:ahLst/>
              <a:cxnLst/>
              <a:rect l="l" t="t" r="r" b="b"/>
              <a:pathLst>
                <a:path w="10692000" h="6026400">
                  <a:moveTo>
                    <a:pt x="0" y="0"/>
                  </a:moveTo>
                  <a:lnTo>
                    <a:pt x="10692000" y="0"/>
                  </a:lnTo>
                  <a:lnTo>
                    <a:pt x="10692000" y="6026400"/>
                  </a:lnTo>
                  <a:lnTo>
                    <a:pt x="0" y="602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291F4C89-9DD9-EE0F-47B5-57DB51618BC8}"/>
                </a:ext>
              </a:extLst>
            </p:cNvPr>
            <p:cNvSpPr/>
            <p:nvPr/>
          </p:nvSpPr>
          <p:spPr>
            <a:xfrm>
              <a:off x="756000" y="399690"/>
              <a:ext cx="6048000" cy="9029096"/>
            </a:xfrm>
            <a:custGeom>
              <a:avLst/>
              <a:gdLst/>
              <a:ahLst/>
              <a:cxnLst/>
              <a:rect l="l" t="t" r="r" b="b"/>
              <a:pathLst>
                <a:path w="584794" h="873042">
                  <a:moveTo>
                    <a:pt x="195037" y="19070"/>
                  </a:moveTo>
                  <a:cubicBezTo>
                    <a:pt x="224921" y="7556"/>
                    <a:pt x="259102" y="0"/>
                    <a:pt x="292554" y="0"/>
                  </a:cubicBezTo>
                  <a:cubicBezTo>
                    <a:pt x="326008" y="0"/>
                    <a:pt x="358198" y="6476"/>
                    <a:pt x="387863" y="17990"/>
                  </a:cubicBezTo>
                  <a:cubicBezTo>
                    <a:pt x="388495" y="18350"/>
                    <a:pt x="389126" y="18350"/>
                    <a:pt x="389757" y="18710"/>
                  </a:cubicBezTo>
                  <a:cubicBezTo>
                    <a:pt x="501161" y="64765"/>
                    <a:pt x="583216" y="186379"/>
                    <a:pt x="584794" y="329840"/>
                  </a:cubicBezTo>
                  <a:lnTo>
                    <a:pt x="584794" y="873042"/>
                  </a:lnTo>
                  <a:lnTo>
                    <a:pt x="0" y="873042"/>
                  </a:lnTo>
                  <a:lnTo>
                    <a:pt x="0" y="330243"/>
                  </a:lnTo>
                  <a:cubicBezTo>
                    <a:pt x="1578" y="185660"/>
                    <a:pt x="82370" y="64045"/>
                    <a:pt x="195037" y="1907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72B46C1F-F2F9-502B-FB27-8D3FF6A614ED}"/>
                </a:ext>
              </a:extLst>
            </p:cNvPr>
            <p:cNvSpPr/>
            <p:nvPr/>
          </p:nvSpPr>
          <p:spPr>
            <a:xfrm>
              <a:off x="0" y="8314495"/>
              <a:ext cx="7560000" cy="3821236"/>
            </a:xfrm>
            <a:custGeom>
              <a:avLst/>
              <a:gdLst/>
              <a:ahLst/>
              <a:cxnLst/>
              <a:rect l="l" t="t" r="r" b="b"/>
              <a:pathLst>
                <a:path w="7560000" h="3821236">
                  <a:moveTo>
                    <a:pt x="0" y="0"/>
                  </a:moveTo>
                  <a:lnTo>
                    <a:pt x="7560000" y="0"/>
                  </a:lnTo>
                  <a:lnTo>
                    <a:pt x="7560000" y="3821236"/>
                  </a:lnTo>
                  <a:lnTo>
                    <a:pt x="0" y="38212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F85DA397-F33F-4BFD-A2E3-03FE74D338F5}"/>
                </a:ext>
              </a:extLst>
            </p:cNvPr>
            <p:cNvSpPr/>
            <p:nvPr/>
          </p:nvSpPr>
          <p:spPr>
            <a:xfrm>
              <a:off x="2683028" y="756000"/>
              <a:ext cx="2193943" cy="885805"/>
            </a:xfrm>
            <a:custGeom>
              <a:avLst/>
              <a:gdLst/>
              <a:ahLst/>
              <a:cxnLst/>
              <a:rect l="l" t="t" r="r" b="b"/>
              <a:pathLst>
                <a:path w="2193943" h="885805">
                  <a:moveTo>
                    <a:pt x="0" y="0"/>
                  </a:moveTo>
                  <a:lnTo>
                    <a:pt x="2193944" y="0"/>
                  </a:lnTo>
                  <a:lnTo>
                    <a:pt x="2193944" y="885805"/>
                  </a:lnTo>
                  <a:lnTo>
                    <a:pt x="0" y="8858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961F783-28EC-509E-2B15-958321D44D10}"/>
                </a:ext>
              </a:extLst>
            </p:cNvPr>
            <p:cNvSpPr/>
            <p:nvPr/>
          </p:nvSpPr>
          <p:spPr>
            <a:xfrm>
              <a:off x="4235590" y="8921573"/>
              <a:ext cx="1706223" cy="1014427"/>
            </a:xfrm>
            <a:custGeom>
              <a:avLst/>
              <a:gdLst/>
              <a:ahLst/>
              <a:cxnLst/>
              <a:rect l="l" t="t" r="r" b="b"/>
              <a:pathLst>
                <a:path w="1706223" h="1014427">
                  <a:moveTo>
                    <a:pt x="0" y="0"/>
                  </a:moveTo>
                  <a:lnTo>
                    <a:pt x="1706224" y="0"/>
                  </a:lnTo>
                  <a:lnTo>
                    <a:pt x="1706224" y="1014427"/>
                  </a:lnTo>
                  <a:lnTo>
                    <a:pt x="0" y="101442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7319B10-FBB0-EFBE-7C87-56C2DF033768}"/>
                </a:ext>
              </a:extLst>
            </p:cNvPr>
            <p:cNvSpPr/>
            <p:nvPr/>
          </p:nvSpPr>
          <p:spPr>
            <a:xfrm>
              <a:off x="254714" y="6628749"/>
              <a:ext cx="3024000" cy="3913412"/>
            </a:xfrm>
            <a:custGeom>
              <a:avLst/>
              <a:gdLst/>
              <a:ahLst/>
              <a:cxnLst/>
              <a:rect l="l" t="t" r="r" b="b"/>
              <a:pathLst>
                <a:path w="3024000" h="3913412">
                  <a:moveTo>
                    <a:pt x="0" y="0"/>
                  </a:moveTo>
                  <a:lnTo>
                    <a:pt x="3024000" y="0"/>
                  </a:lnTo>
                  <a:lnTo>
                    <a:pt x="3024000" y="3913411"/>
                  </a:lnTo>
                  <a:lnTo>
                    <a:pt x="0" y="391341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4659BAA2-8CAB-2547-A847-0C635296250D}"/>
                </a:ext>
              </a:extLst>
            </p:cNvPr>
            <p:cNvSpPr/>
            <p:nvPr/>
          </p:nvSpPr>
          <p:spPr>
            <a:xfrm>
              <a:off x="5648097" y="8279520"/>
              <a:ext cx="948034" cy="1945593"/>
            </a:xfrm>
            <a:custGeom>
              <a:avLst/>
              <a:gdLst/>
              <a:ahLst/>
              <a:cxnLst/>
              <a:rect l="l" t="t" r="r" b="b"/>
              <a:pathLst>
                <a:path w="948034" h="1945593">
                  <a:moveTo>
                    <a:pt x="0" y="0"/>
                  </a:moveTo>
                  <a:lnTo>
                    <a:pt x="948035" y="0"/>
                  </a:lnTo>
                  <a:lnTo>
                    <a:pt x="948035" y="1945593"/>
                  </a:lnTo>
                  <a:lnTo>
                    <a:pt x="0" y="194559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" name="TemplateLAB">
            <a:extLst>
              <a:ext uri="{FF2B5EF4-FFF2-40B4-BE49-F238E27FC236}">
                <a16:creationId xmlns:a16="http://schemas.microsoft.com/office/drawing/2014/main" id="{D15E0638-34E6-C04B-236A-3E52C8ADA19F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10800000" flipH="1" flipV="1">
            <a:off x="3233303" y="10293710"/>
            <a:ext cx="1089893" cy="18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368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5403</dc:creator>
  <cp:lastModifiedBy>5403</cp:lastModifiedBy>
  <cp:revision>2</cp:revision>
  <dcterms:created xsi:type="dcterms:W3CDTF">2023-07-24T13:48:49Z</dcterms:created>
  <dcterms:modified xsi:type="dcterms:W3CDTF">2023-07-24T14:16:21Z</dcterms:modified>
</cp:coreProperties>
</file>