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6500" cy="10693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25" d="100"/>
          <a:sy n="25" d="100"/>
        </p:scale>
        <p:origin x="2621" y="994"/>
      </p:cViewPr>
      <p:guideLst>
        <p:guide orient="horz" pos="3368"/>
        <p:guide pos="23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738" y="1750055"/>
            <a:ext cx="6423025" cy="3722887"/>
          </a:xfrm>
        </p:spPr>
        <p:txBody>
          <a:bodyPr anchor="b"/>
          <a:lstStyle>
            <a:lvl1pPr algn="ctr">
              <a:defRPr sz="49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563" y="5616511"/>
            <a:ext cx="5667375" cy="2581762"/>
          </a:xfrm>
        </p:spPr>
        <p:txBody>
          <a:bodyPr/>
          <a:lstStyle>
            <a:lvl1pPr marL="0" indent="0" algn="ctr">
              <a:buNone/>
              <a:defRPr sz="1983"/>
            </a:lvl1pPr>
            <a:lvl2pPr marL="377830" indent="0" algn="ctr">
              <a:buNone/>
              <a:defRPr sz="1653"/>
            </a:lvl2pPr>
            <a:lvl3pPr marL="755660" indent="0" algn="ctr">
              <a:buNone/>
              <a:defRPr sz="1488"/>
            </a:lvl3pPr>
            <a:lvl4pPr marL="1133490" indent="0" algn="ctr">
              <a:buNone/>
              <a:defRPr sz="1322"/>
            </a:lvl4pPr>
            <a:lvl5pPr marL="1511320" indent="0" algn="ctr">
              <a:buNone/>
              <a:defRPr sz="1322"/>
            </a:lvl5pPr>
            <a:lvl6pPr marL="1889150" indent="0" algn="ctr">
              <a:buNone/>
              <a:defRPr sz="1322"/>
            </a:lvl6pPr>
            <a:lvl7pPr marL="2266980" indent="0" algn="ctr">
              <a:buNone/>
              <a:defRPr sz="1322"/>
            </a:lvl7pPr>
            <a:lvl8pPr marL="2644811" indent="0" algn="ctr">
              <a:buNone/>
              <a:defRPr sz="1322"/>
            </a:lvl8pPr>
            <a:lvl9pPr marL="3022641" indent="0" algn="ctr">
              <a:buNone/>
              <a:defRPr sz="132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56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17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7621" y="569325"/>
            <a:ext cx="1629370" cy="9062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510" y="569325"/>
            <a:ext cx="4793655" cy="9062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43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9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574" y="2665927"/>
            <a:ext cx="6517481" cy="4448157"/>
          </a:xfrm>
        </p:spPr>
        <p:txBody>
          <a:bodyPr anchor="b"/>
          <a:lstStyle>
            <a:lvl1pPr>
              <a:defRPr sz="49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574" y="7156165"/>
            <a:ext cx="6517481" cy="2339180"/>
          </a:xfrm>
        </p:spPr>
        <p:txBody>
          <a:bodyPr/>
          <a:lstStyle>
            <a:lvl1pPr marL="0" indent="0">
              <a:buNone/>
              <a:defRPr sz="1983">
                <a:solidFill>
                  <a:schemeClr val="tx1"/>
                </a:solidFill>
              </a:defRPr>
            </a:lvl1pPr>
            <a:lvl2pPr marL="377830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66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49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4pPr>
            <a:lvl5pPr marL="151132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5pPr>
            <a:lvl6pPr marL="188915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6pPr>
            <a:lvl7pPr marL="226698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7pPr>
            <a:lvl8pPr marL="2644811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8pPr>
            <a:lvl9pPr marL="3022641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509" y="2846623"/>
            <a:ext cx="3211513" cy="67848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5478" y="2846623"/>
            <a:ext cx="3211513" cy="67848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99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494" y="569327"/>
            <a:ext cx="6517481" cy="20668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495" y="2621369"/>
            <a:ext cx="3196753" cy="1284692"/>
          </a:xfrm>
        </p:spPr>
        <p:txBody>
          <a:bodyPr anchor="b"/>
          <a:lstStyle>
            <a:lvl1pPr marL="0" indent="0">
              <a:buNone/>
              <a:defRPr sz="1983" b="1"/>
            </a:lvl1pPr>
            <a:lvl2pPr marL="377830" indent="0">
              <a:buNone/>
              <a:defRPr sz="1653" b="1"/>
            </a:lvl2pPr>
            <a:lvl3pPr marL="755660" indent="0">
              <a:buNone/>
              <a:defRPr sz="1488" b="1"/>
            </a:lvl3pPr>
            <a:lvl4pPr marL="1133490" indent="0">
              <a:buNone/>
              <a:defRPr sz="1322" b="1"/>
            </a:lvl4pPr>
            <a:lvl5pPr marL="1511320" indent="0">
              <a:buNone/>
              <a:defRPr sz="1322" b="1"/>
            </a:lvl5pPr>
            <a:lvl6pPr marL="1889150" indent="0">
              <a:buNone/>
              <a:defRPr sz="1322" b="1"/>
            </a:lvl6pPr>
            <a:lvl7pPr marL="2266980" indent="0">
              <a:buNone/>
              <a:defRPr sz="1322" b="1"/>
            </a:lvl7pPr>
            <a:lvl8pPr marL="2644811" indent="0">
              <a:buNone/>
              <a:defRPr sz="1322" b="1"/>
            </a:lvl8pPr>
            <a:lvl9pPr marL="3022641" indent="0">
              <a:buNone/>
              <a:defRPr sz="132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495" y="3906061"/>
            <a:ext cx="3196753" cy="5745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5478" y="2621369"/>
            <a:ext cx="3212497" cy="1284692"/>
          </a:xfrm>
        </p:spPr>
        <p:txBody>
          <a:bodyPr anchor="b"/>
          <a:lstStyle>
            <a:lvl1pPr marL="0" indent="0">
              <a:buNone/>
              <a:defRPr sz="1983" b="1"/>
            </a:lvl1pPr>
            <a:lvl2pPr marL="377830" indent="0">
              <a:buNone/>
              <a:defRPr sz="1653" b="1"/>
            </a:lvl2pPr>
            <a:lvl3pPr marL="755660" indent="0">
              <a:buNone/>
              <a:defRPr sz="1488" b="1"/>
            </a:lvl3pPr>
            <a:lvl4pPr marL="1133490" indent="0">
              <a:buNone/>
              <a:defRPr sz="1322" b="1"/>
            </a:lvl4pPr>
            <a:lvl5pPr marL="1511320" indent="0">
              <a:buNone/>
              <a:defRPr sz="1322" b="1"/>
            </a:lvl5pPr>
            <a:lvl6pPr marL="1889150" indent="0">
              <a:buNone/>
              <a:defRPr sz="1322" b="1"/>
            </a:lvl6pPr>
            <a:lvl7pPr marL="2266980" indent="0">
              <a:buNone/>
              <a:defRPr sz="1322" b="1"/>
            </a:lvl7pPr>
            <a:lvl8pPr marL="2644811" indent="0">
              <a:buNone/>
              <a:defRPr sz="1322" b="1"/>
            </a:lvl8pPr>
            <a:lvl9pPr marL="3022641" indent="0">
              <a:buNone/>
              <a:defRPr sz="132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5478" y="3906061"/>
            <a:ext cx="3212497" cy="5745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36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49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1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494" y="712893"/>
            <a:ext cx="2437168" cy="2495127"/>
          </a:xfrm>
        </p:spPr>
        <p:txBody>
          <a:bodyPr anchor="b"/>
          <a:lstStyle>
            <a:lvl1pPr>
              <a:defRPr sz="26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2497" y="1539654"/>
            <a:ext cx="3825478" cy="7599245"/>
          </a:xfrm>
        </p:spPr>
        <p:txBody>
          <a:bodyPr/>
          <a:lstStyle>
            <a:lvl1pPr>
              <a:defRPr sz="2644"/>
            </a:lvl1pPr>
            <a:lvl2pPr>
              <a:defRPr sz="2314"/>
            </a:lvl2pPr>
            <a:lvl3pPr>
              <a:defRPr sz="1983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494" y="3208020"/>
            <a:ext cx="2437168" cy="5943254"/>
          </a:xfrm>
        </p:spPr>
        <p:txBody>
          <a:bodyPr/>
          <a:lstStyle>
            <a:lvl1pPr marL="0" indent="0">
              <a:buNone/>
              <a:defRPr sz="1322"/>
            </a:lvl1pPr>
            <a:lvl2pPr marL="377830" indent="0">
              <a:buNone/>
              <a:defRPr sz="1157"/>
            </a:lvl2pPr>
            <a:lvl3pPr marL="755660" indent="0">
              <a:buNone/>
              <a:defRPr sz="992"/>
            </a:lvl3pPr>
            <a:lvl4pPr marL="1133490" indent="0">
              <a:buNone/>
              <a:defRPr sz="826"/>
            </a:lvl4pPr>
            <a:lvl5pPr marL="1511320" indent="0">
              <a:buNone/>
              <a:defRPr sz="826"/>
            </a:lvl5pPr>
            <a:lvl6pPr marL="1889150" indent="0">
              <a:buNone/>
              <a:defRPr sz="826"/>
            </a:lvl6pPr>
            <a:lvl7pPr marL="2266980" indent="0">
              <a:buNone/>
              <a:defRPr sz="826"/>
            </a:lvl7pPr>
            <a:lvl8pPr marL="2644811" indent="0">
              <a:buNone/>
              <a:defRPr sz="826"/>
            </a:lvl8pPr>
            <a:lvl9pPr marL="3022641" indent="0">
              <a:buNone/>
              <a:defRPr sz="82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6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494" y="712893"/>
            <a:ext cx="2437168" cy="2495127"/>
          </a:xfrm>
        </p:spPr>
        <p:txBody>
          <a:bodyPr anchor="b"/>
          <a:lstStyle>
            <a:lvl1pPr>
              <a:defRPr sz="26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2497" y="1539654"/>
            <a:ext cx="3825478" cy="7599245"/>
          </a:xfrm>
        </p:spPr>
        <p:txBody>
          <a:bodyPr anchor="t"/>
          <a:lstStyle>
            <a:lvl1pPr marL="0" indent="0">
              <a:buNone/>
              <a:defRPr sz="2644"/>
            </a:lvl1pPr>
            <a:lvl2pPr marL="377830" indent="0">
              <a:buNone/>
              <a:defRPr sz="2314"/>
            </a:lvl2pPr>
            <a:lvl3pPr marL="755660" indent="0">
              <a:buNone/>
              <a:defRPr sz="1983"/>
            </a:lvl3pPr>
            <a:lvl4pPr marL="1133490" indent="0">
              <a:buNone/>
              <a:defRPr sz="1653"/>
            </a:lvl4pPr>
            <a:lvl5pPr marL="1511320" indent="0">
              <a:buNone/>
              <a:defRPr sz="1653"/>
            </a:lvl5pPr>
            <a:lvl6pPr marL="1889150" indent="0">
              <a:buNone/>
              <a:defRPr sz="1653"/>
            </a:lvl6pPr>
            <a:lvl7pPr marL="2266980" indent="0">
              <a:buNone/>
              <a:defRPr sz="1653"/>
            </a:lvl7pPr>
            <a:lvl8pPr marL="2644811" indent="0">
              <a:buNone/>
              <a:defRPr sz="1653"/>
            </a:lvl8pPr>
            <a:lvl9pPr marL="3022641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494" y="3208020"/>
            <a:ext cx="2437168" cy="5943254"/>
          </a:xfrm>
        </p:spPr>
        <p:txBody>
          <a:bodyPr/>
          <a:lstStyle>
            <a:lvl1pPr marL="0" indent="0">
              <a:buNone/>
              <a:defRPr sz="1322"/>
            </a:lvl1pPr>
            <a:lvl2pPr marL="377830" indent="0">
              <a:buNone/>
              <a:defRPr sz="1157"/>
            </a:lvl2pPr>
            <a:lvl3pPr marL="755660" indent="0">
              <a:buNone/>
              <a:defRPr sz="992"/>
            </a:lvl3pPr>
            <a:lvl4pPr marL="1133490" indent="0">
              <a:buNone/>
              <a:defRPr sz="826"/>
            </a:lvl4pPr>
            <a:lvl5pPr marL="1511320" indent="0">
              <a:buNone/>
              <a:defRPr sz="826"/>
            </a:lvl5pPr>
            <a:lvl6pPr marL="1889150" indent="0">
              <a:buNone/>
              <a:defRPr sz="826"/>
            </a:lvl6pPr>
            <a:lvl7pPr marL="2266980" indent="0">
              <a:buNone/>
              <a:defRPr sz="826"/>
            </a:lvl7pPr>
            <a:lvl8pPr marL="2644811" indent="0">
              <a:buNone/>
              <a:defRPr sz="826"/>
            </a:lvl8pPr>
            <a:lvl9pPr marL="3022641" indent="0">
              <a:buNone/>
              <a:defRPr sz="82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48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510" y="569327"/>
            <a:ext cx="6517481" cy="2066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510" y="2846623"/>
            <a:ext cx="6517481" cy="678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509" y="9911200"/>
            <a:ext cx="1700213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091" y="9911200"/>
            <a:ext cx="2550319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8" y="9911200"/>
            <a:ext cx="1700213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411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660" rtl="0" eaLnBrk="1" latinLnBrk="0" hangingPunct="1">
        <a:lnSpc>
          <a:spcPct val="90000"/>
        </a:lnSpc>
        <a:spcBef>
          <a:spcPct val="0"/>
        </a:spcBef>
        <a:buNone/>
        <a:defRPr sz="36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15" indent="-188915" algn="l" defTabSz="755660" rtl="0" eaLnBrk="1" latinLnBrk="0" hangingPunct="1">
        <a:lnSpc>
          <a:spcPct val="90000"/>
        </a:lnSpc>
        <a:spcBef>
          <a:spcPts val="826"/>
        </a:spcBef>
        <a:buFont typeface="Arial" panose="020B0604020202020204" pitchFamily="34" charset="0"/>
        <a:buChar char="•"/>
        <a:defRPr sz="2314" kern="1200">
          <a:solidFill>
            <a:schemeClr val="tx1"/>
          </a:solidFill>
          <a:latin typeface="+mn-lt"/>
          <a:ea typeface="+mn-ea"/>
          <a:cs typeface="+mn-cs"/>
        </a:defRPr>
      </a:lvl1pPr>
      <a:lvl2pPr marL="56674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94457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40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23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06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5896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3726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1556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83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66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49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32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15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698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4811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2641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A1364B4-3798-7678-70FB-F877C4BC1CBB}"/>
              </a:ext>
            </a:extLst>
          </p:cNvPr>
          <p:cNvSpPr/>
          <p:nvPr/>
        </p:nvSpPr>
        <p:spPr>
          <a:xfrm>
            <a:off x="0" y="0"/>
            <a:ext cx="7556500" cy="10693400"/>
          </a:xfrm>
          <a:custGeom>
            <a:avLst/>
            <a:gdLst>
              <a:gd name="connsiteX0" fmla="*/ 7556500 w 7556500"/>
              <a:gd name="connsiteY0" fmla="*/ 10584448 h 10693400"/>
              <a:gd name="connsiteX1" fmla="*/ 7556500 w 7556500"/>
              <a:gd name="connsiteY1" fmla="*/ 10693400 h 10693400"/>
              <a:gd name="connsiteX2" fmla="*/ 7431986 w 7556500"/>
              <a:gd name="connsiteY2" fmla="*/ 10693400 h 10693400"/>
              <a:gd name="connsiteX3" fmla="*/ 7556500 w 7556500"/>
              <a:gd name="connsiteY3" fmla="*/ 9595511 h 10693400"/>
              <a:gd name="connsiteX4" fmla="*/ 7556500 w 7556500"/>
              <a:gd name="connsiteY4" fmla="*/ 10023255 h 10693400"/>
              <a:gd name="connsiteX5" fmla="*/ 6790635 w 7556500"/>
              <a:gd name="connsiteY5" fmla="*/ 10693400 h 10693400"/>
              <a:gd name="connsiteX6" fmla="*/ 6301794 w 7556500"/>
              <a:gd name="connsiteY6" fmla="*/ 10693400 h 10693400"/>
              <a:gd name="connsiteX7" fmla="*/ 7556500 w 7556500"/>
              <a:gd name="connsiteY7" fmla="*/ 8606572 h 10693400"/>
              <a:gd name="connsiteX8" fmla="*/ 7556500 w 7556500"/>
              <a:gd name="connsiteY8" fmla="*/ 9034320 h 10693400"/>
              <a:gd name="connsiteX9" fmla="*/ 5660444 w 7556500"/>
              <a:gd name="connsiteY9" fmla="*/ 10693400 h 10693400"/>
              <a:gd name="connsiteX10" fmla="*/ 5171598 w 7556500"/>
              <a:gd name="connsiteY10" fmla="*/ 10693400 h 10693400"/>
              <a:gd name="connsiteX11" fmla="*/ 7556500 w 7556500"/>
              <a:gd name="connsiteY11" fmla="*/ 7617632 h 10693400"/>
              <a:gd name="connsiteX12" fmla="*/ 7556500 w 7556500"/>
              <a:gd name="connsiteY12" fmla="*/ 8045379 h 10693400"/>
              <a:gd name="connsiteX13" fmla="*/ 4530247 w 7556500"/>
              <a:gd name="connsiteY13" fmla="*/ 10693400 h 10693400"/>
              <a:gd name="connsiteX14" fmla="*/ 4041401 w 7556500"/>
              <a:gd name="connsiteY14" fmla="*/ 10693400 h 10693400"/>
              <a:gd name="connsiteX15" fmla="*/ 7556500 w 7556500"/>
              <a:gd name="connsiteY15" fmla="*/ 6628692 h 10693400"/>
              <a:gd name="connsiteX16" fmla="*/ 7556500 w 7556500"/>
              <a:gd name="connsiteY16" fmla="*/ 7056439 h 10693400"/>
              <a:gd name="connsiteX17" fmla="*/ 3400050 w 7556500"/>
              <a:gd name="connsiteY17" fmla="*/ 10693400 h 10693400"/>
              <a:gd name="connsiteX18" fmla="*/ 2911205 w 7556500"/>
              <a:gd name="connsiteY18" fmla="*/ 10693400 h 10693400"/>
              <a:gd name="connsiteX19" fmla="*/ 7556500 w 7556500"/>
              <a:gd name="connsiteY19" fmla="*/ 5639751 h 10693400"/>
              <a:gd name="connsiteX20" fmla="*/ 7556500 w 7556500"/>
              <a:gd name="connsiteY20" fmla="*/ 6067499 h 10693400"/>
              <a:gd name="connsiteX21" fmla="*/ 2269854 w 7556500"/>
              <a:gd name="connsiteY21" fmla="*/ 10693400 h 10693400"/>
              <a:gd name="connsiteX22" fmla="*/ 1781009 w 7556500"/>
              <a:gd name="connsiteY22" fmla="*/ 10693400 h 10693400"/>
              <a:gd name="connsiteX23" fmla="*/ 7556500 w 7556500"/>
              <a:gd name="connsiteY23" fmla="*/ 4650811 h 10693400"/>
              <a:gd name="connsiteX24" fmla="*/ 7556500 w 7556500"/>
              <a:gd name="connsiteY24" fmla="*/ 5078559 h 10693400"/>
              <a:gd name="connsiteX25" fmla="*/ 1139657 w 7556500"/>
              <a:gd name="connsiteY25" fmla="*/ 10693400 h 10693400"/>
              <a:gd name="connsiteX26" fmla="*/ 650812 w 7556500"/>
              <a:gd name="connsiteY26" fmla="*/ 10693400 h 10693400"/>
              <a:gd name="connsiteX27" fmla="*/ 7556500 w 7556500"/>
              <a:gd name="connsiteY27" fmla="*/ 3661871 h 10693400"/>
              <a:gd name="connsiteX28" fmla="*/ 7556500 w 7556500"/>
              <a:gd name="connsiteY28" fmla="*/ 4089619 h 10693400"/>
              <a:gd name="connsiteX29" fmla="*/ 9461 w 7556500"/>
              <a:gd name="connsiteY29" fmla="*/ 10693400 h 10693400"/>
              <a:gd name="connsiteX30" fmla="*/ 0 w 7556500"/>
              <a:gd name="connsiteY30" fmla="*/ 10693400 h 10693400"/>
              <a:gd name="connsiteX31" fmla="*/ 0 w 7556500"/>
              <a:gd name="connsiteY31" fmla="*/ 10273931 h 10693400"/>
              <a:gd name="connsiteX32" fmla="*/ 7556500 w 7556500"/>
              <a:gd name="connsiteY32" fmla="*/ 2672932 h 10693400"/>
              <a:gd name="connsiteX33" fmla="*/ 7556500 w 7556500"/>
              <a:gd name="connsiteY33" fmla="*/ 3100679 h 10693400"/>
              <a:gd name="connsiteX34" fmla="*/ 0 w 7556500"/>
              <a:gd name="connsiteY34" fmla="*/ 9712738 h 10693400"/>
              <a:gd name="connsiteX35" fmla="*/ 0 w 7556500"/>
              <a:gd name="connsiteY35" fmla="*/ 9284991 h 10693400"/>
              <a:gd name="connsiteX36" fmla="*/ 7556500 w 7556500"/>
              <a:gd name="connsiteY36" fmla="*/ 1683991 h 10693400"/>
              <a:gd name="connsiteX37" fmla="*/ 7556500 w 7556500"/>
              <a:gd name="connsiteY37" fmla="*/ 2111740 h 10693400"/>
              <a:gd name="connsiteX38" fmla="*/ 0 w 7556500"/>
              <a:gd name="connsiteY38" fmla="*/ 8723798 h 10693400"/>
              <a:gd name="connsiteX39" fmla="*/ 0 w 7556500"/>
              <a:gd name="connsiteY39" fmla="*/ 8296051 h 10693400"/>
              <a:gd name="connsiteX40" fmla="*/ 7556500 w 7556500"/>
              <a:gd name="connsiteY40" fmla="*/ 695051 h 10693400"/>
              <a:gd name="connsiteX41" fmla="*/ 7556500 w 7556500"/>
              <a:gd name="connsiteY41" fmla="*/ 1122798 h 10693400"/>
              <a:gd name="connsiteX42" fmla="*/ 0 w 7556500"/>
              <a:gd name="connsiteY42" fmla="*/ 7734858 h 10693400"/>
              <a:gd name="connsiteX43" fmla="*/ 0 w 7556500"/>
              <a:gd name="connsiteY43" fmla="*/ 7307111 h 10693400"/>
              <a:gd name="connsiteX44" fmla="*/ 7220634 w 7556500"/>
              <a:gd name="connsiteY44" fmla="*/ 0 h 10693400"/>
              <a:gd name="connsiteX45" fmla="*/ 7556500 w 7556500"/>
              <a:gd name="connsiteY45" fmla="*/ 0 h 10693400"/>
              <a:gd name="connsiteX46" fmla="*/ 7556500 w 7556500"/>
              <a:gd name="connsiteY46" fmla="*/ 133859 h 10693400"/>
              <a:gd name="connsiteX47" fmla="*/ 0 w 7556500"/>
              <a:gd name="connsiteY47" fmla="*/ 6745918 h 10693400"/>
              <a:gd name="connsiteX48" fmla="*/ 0 w 7556500"/>
              <a:gd name="connsiteY48" fmla="*/ 6318171 h 10693400"/>
              <a:gd name="connsiteX49" fmla="*/ 6090437 w 7556500"/>
              <a:gd name="connsiteY49" fmla="*/ 0 h 10693400"/>
              <a:gd name="connsiteX50" fmla="*/ 6579282 w 7556500"/>
              <a:gd name="connsiteY50" fmla="*/ 0 h 10693400"/>
              <a:gd name="connsiteX51" fmla="*/ 0 w 7556500"/>
              <a:gd name="connsiteY51" fmla="*/ 5756979 h 10693400"/>
              <a:gd name="connsiteX52" fmla="*/ 0 w 7556500"/>
              <a:gd name="connsiteY52" fmla="*/ 5329230 h 10693400"/>
              <a:gd name="connsiteX53" fmla="*/ 4960240 w 7556500"/>
              <a:gd name="connsiteY53" fmla="*/ 0 h 10693400"/>
              <a:gd name="connsiteX54" fmla="*/ 5449085 w 7556500"/>
              <a:gd name="connsiteY54" fmla="*/ 0 h 10693400"/>
              <a:gd name="connsiteX55" fmla="*/ 0 w 7556500"/>
              <a:gd name="connsiteY55" fmla="*/ 4768038 h 10693400"/>
              <a:gd name="connsiteX56" fmla="*/ 0 w 7556500"/>
              <a:gd name="connsiteY56" fmla="*/ 4340290 h 10693400"/>
              <a:gd name="connsiteX57" fmla="*/ 3830044 w 7556500"/>
              <a:gd name="connsiteY57" fmla="*/ 0 h 10693400"/>
              <a:gd name="connsiteX58" fmla="*/ 4318889 w 7556500"/>
              <a:gd name="connsiteY58" fmla="*/ 0 h 10693400"/>
              <a:gd name="connsiteX59" fmla="*/ 0 w 7556500"/>
              <a:gd name="connsiteY59" fmla="*/ 3779098 h 10693400"/>
              <a:gd name="connsiteX60" fmla="*/ 0 w 7556500"/>
              <a:gd name="connsiteY60" fmla="*/ 3351350 h 10693400"/>
              <a:gd name="connsiteX61" fmla="*/ 2699847 w 7556500"/>
              <a:gd name="connsiteY61" fmla="*/ 0 h 10693400"/>
              <a:gd name="connsiteX62" fmla="*/ 3188692 w 7556500"/>
              <a:gd name="connsiteY62" fmla="*/ 0 h 10693400"/>
              <a:gd name="connsiteX63" fmla="*/ 0 w 7556500"/>
              <a:gd name="connsiteY63" fmla="*/ 2790157 h 10693400"/>
              <a:gd name="connsiteX64" fmla="*/ 0 w 7556500"/>
              <a:gd name="connsiteY64" fmla="*/ 2362409 h 10693400"/>
              <a:gd name="connsiteX65" fmla="*/ 1569650 w 7556500"/>
              <a:gd name="connsiteY65" fmla="*/ 0 h 10693400"/>
              <a:gd name="connsiteX66" fmla="*/ 2058496 w 7556500"/>
              <a:gd name="connsiteY66" fmla="*/ 0 h 10693400"/>
              <a:gd name="connsiteX67" fmla="*/ 0 w 7556500"/>
              <a:gd name="connsiteY67" fmla="*/ 1801217 h 10693400"/>
              <a:gd name="connsiteX68" fmla="*/ 0 w 7556500"/>
              <a:gd name="connsiteY68" fmla="*/ 1373468 h 10693400"/>
              <a:gd name="connsiteX69" fmla="*/ 439454 w 7556500"/>
              <a:gd name="connsiteY69" fmla="*/ 0 h 10693400"/>
              <a:gd name="connsiteX70" fmla="*/ 928299 w 7556500"/>
              <a:gd name="connsiteY70" fmla="*/ 0 h 10693400"/>
              <a:gd name="connsiteX71" fmla="*/ 0 w 7556500"/>
              <a:gd name="connsiteY71" fmla="*/ 812277 h 10693400"/>
              <a:gd name="connsiteX72" fmla="*/ 0 w 7556500"/>
              <a:gd name="connsiteY72" fmla="*/ 384529 h 1069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7556500" h="10693400">
                <a:moveTo>
                  <a:pt x="7556500" y="10584448"/>
                </a:moveTo>
                <a:lnTo>
                  <a:pt x="7556500" y="10693400"/>
                </a:lnTo>
                <a:lnTo>
                  <a:pt x="7431986" y="10693400"/>
                </a:lnTo>
                <a:close/>
                <a:moveTo>
                  <a:pt x="7556500" y="9595511"/>
                </a:moveTo>
                <a:lnTo>
                  <a:pt x="7556500" y="10023255"/>
                </a:lnTo>
                <a:lnTo>
                  <a:pt x="6790635" y="10693400"/>
                </a:lnTo>
                <a:lnTo>
                  <a:pt x="6301794" y="10693400"/>
                </a:lnTo>
                <a:close/>
                <a:moveTo>
                  <a:pt x="7556500" y="8606572"/>
                </a:moveTo>
                <a:lnTo>
                  <a:pt x="7556500" y="9034320"/>
                </a:lnTo>
                <a:lnTo>
                  <a:pt x="5660444" y="10693400"/>
                </a:lnTo>
                <a:lnTo>
                  <a:pt x="5171598" y="10693400"/>
                </a:lnTo>
                <a:close/>
                <a:moveTo>
                  <a:pt x="7556500" y="7617632"/>
                </a:moveTo>
                <a:lnTo>
                  <a:pt x="7556500" y="8045379"/>
                </a:lnTo>
                <a:lnTo>
                  <a:pt x="4530247" y="10693400"/>
                </a:lnTo>
                <a:lnTo>
                  <a:pt x="4041401" y="10693400"/>
                </a:lnTo>
                <a:close/>
                <a:moveTo>
                  <a:pt x="7556500" y="6628692"/>
                </a:moveTo>
                <a:lnTo>
                  <a:pt x="7556500" y="7056439"/>
                </a:lnTo>
                <a:lnTo>
                  <a:pt x="3400050" y="10693400"/>
                </a:lnTo>
                <a:lnTo>
                  <a:pt x="2911205" y="10693400"/>
                </a:lnTo>
                <a:close/>
                <a:moveTo>
                  <a:pt x="7556500" y="5639751"/>
                </a:moveTo>
                <a:lnTo>
                  <a:pt x="7556500" y="6067499"/>
                </a:lnTo>
                <a:lnTo>
                  <a:pt x="2269854" y="10693400"/>
                </a:lnTo>
                <a:lnTo>
                  <a:pt x="1781009" y="10693400"/>
                </a:lnTo>
                <a:close/>
                <a:moveTo>
                  <a:pt x="7556500" y="4650811"/>
                </a:moveTo>
                <a:lnTo>
                  <a:pt x="7556500" y="5078559"/>
                </a:lnTo>
                <a:lnTo>
                  <a:pt x="1139657" y="10693400"/>
                </a:lnTo>
                <a:lnTo>
                  <a:pt x="650812" y="10693400"/>
                </a:lnTo>
                <a:close/>
                <a:moveTo>
                  <a:pt x="7556500" y="3661871"/>
                </a:moveTo>
                <a:lnTo>
                  <a:pt x="7556500" y="4089619"/>
                </a:lnTo>
                <a:lnTo>
                  <a:pt x="9461" y="10693400"/>
                </a:lnTo>
                <a:lnTo>
                  <a:pt x="0" y="10693400"/>
                </a:lnTo>
                <a:lnTo>
                  <a:pt x="0" y="10273931"/>
                </a:lnTo>
                <a:close/>
                <a:moveTo>
                  <a:pt x="7556500" y="2672932"/>
                </a:moveTo>
                <a:lnTo>
                  <a:pt x="7556500" y="3100679"/>
                </a:lnTo>
                <a:lnTo>
                  <a:pt x="0" y="9712738"/>
                </a:lnTo>
                <a:lnTo>
                  <a:pt x="0" y="9284991"/>
                </a:lnTo>
                <a:close/>
                <a:moveTo>
                  <a:pt x="7556500" y="1683991"/>
                </a:moveTo>
                <a:lnTo>
                  <a:pt x="7556500" y="2111740"/>
                </a:lnTo>
                <a:lnTo>
                  <a:pt x="0" y="8723798"/>
                </a:lnTo>
                <a:lnTo>
                  <a:pt x="0" y="8296051"/>
                </a:lnTo>
                <a:close/>
                <a:moveTo>
                  <a:pt x="7556500" y="695051"/>
                </a:moveTo>
                <a:lnTo>
                  <a:pt x="7556500" y="1122798"/>
                </a:lnTo>
                <a:lnTo>
                  <a:pt x="0" y="7734858"/>
                </a:lnTo>
                <a:lnTo>
                  <a:pt x="0" y="7307111"/>
                </a:lnTo>
                <a:close/>
                <a:moveTo>
                  <a:pt x="7220634" y="0"/>
                </a:moveTo>
                <a:lnTo>
                  <a:pt x="7556500" y="0"/>
                </a:lnTo>
                <a:lnTo>
                  <a:pt x="7556500" y="133859"/>
                </a:lnTo>
                <a:lnTo>
                  <a:pt x="0" y="6745918"/>
                </a:lnTo>
                <a:lnTo>
                  <a:pt x="0" y="6318171"/>
                </a:lnTo>
                <a:close/>
                <a:moveTo>
                  <a:pt x="6090437" y="0"/>
                </a:moveTo>
                <a:lnTo>
                  <a:pt x="6579282" y="0"/>
                </a:lnTo>
                <a:lnTo>
                  <a:pt x="0" y="5756979"/>
                </a:lnTo>
                <a:lnTo>
                  <a:pt x="0" y="5329230"/>
                </a:lnTo>
                <a:close/>
                <a:moveTo>
                  <a:pt x="4960240" y="0"/>
                </a:moveTo>
                <a:lnTo>
                  <a:pt x="5449085" y="0"/>
                </a:lnTo>
                <a:lnTo>
                  <a:pt x="0" y="4768038"/>
                </a:lnTo>
                <a:lnTo>
                  <a:pt x="0" y="4340290"/>
                </a:lnTo>
                <a:close/>
                <a:moveTo>
                  <a:pt x="3830044" y="0"/>
                </a:moveTo>
                <a:lnTo>
                  <a:pt x="4318889" y="0"/>
                </a:lnTo>
                <a:lnTo>
                  <a:pt x="0" y="3779098"/>
                </a:lnTo>
                <a:lnTo>
                  <a:pt x="0" y="3351350"/>
                </a:lnTo>
                <a:close/>
                <a:moveTo>
                  <a:pt x="2699847" y="0"/>
                </a:moveTo>
                <a:lnTo>
                  <a:pt x="3188692" y="0"/>
                </a:lnTo>
                <a:lnTo>
                  <a:pt x="0" y="2790157"/>
                </a:lnTo>
                <a:lnTo>
                  <a:pt x="0" y="2362409"/>
                </a:lnTo>
                <a:close/>
                <a:moveTo>
                  <a:pt x="1569650" y="0"/>
                </a:moveTo>
                <a:lnTo>
                  <a:pt x="2058496" y="0"/>
                </a:lnTo>
                <a:lnTo>
                  <a:pt x="0" y="1801217"/>
                </a:lnTo>
                <a:lnTo>
                  <a:pt x="0" y="1373468"/>
                </a:lnTo>
                <a:close/>
                <a:moveTo>
                  <a:pt x="439454" y="0"/>
                </a:moveTo>
                <a:lnTo>
                  <a:pt x="928299" y="0"/>
                </a:lnTo>
                <a:lnTo>
                  <a:pt x="0" y="812277"/>
                </a:lnTo>
                <a:lnTo>
                  <a:pt x="0" y="384529"/>
                </a:lnTo>
                <a:close/>
              </a:path>
            </a:pathLst>
          </a:custGeom>
          <a:solidFill>
            <a:srgbClr val="F9585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 21">
            <a:extLst>
              <a:ext uri="{FF2B5EF4-FFF2-40B4-BE49-F238E27FC236}">
                <a16:creationId xmlns:a16="http://schemas.microsoft.com/office/drawing/2014/main" id="{DC8E83EE-2F1E-8D5E-DB52-661258498846}"/>
              </a:ext>
            </a:extLst>
          </p:cNvPr>
          <p:cNvSpPr/>
          <p:nvPr/>
        </p:nvSpPr>
        <p:spPr>
          <a:xfrm>
            <a:off x="365035" y="314966"/>
            <a:ext cx="6829930" cy="10062067"/>
          </a:xfrm>
          <a:custGeom>
            <a:avLst/>
            <a:gdLst/>
            <a:ahLst/>
            <a:cxnLst/>
            <a:rect l="l" t="t" r="r" b="b"/>
            <a:pathLst>
              <a:path w="660400" h="972922">
                <a:moveTo>
                  <a:pt x="220252" y="19070"/>
                </a:moveTo>
                <a:cubicBezTo>
                  <a:pt x="254000" y="7556"/>
                  <a:pt x="292600" y="0"/>
                  <a:pt x="330378" y="0"/>
                </a:cubicBezTo>
                <a:cubicBezTo>
                  <a:pt x="368157" y="0"/>
                  <a:pt x="404509" y="6476"/>
                  <a:pt x="438009" y="17990"/>
                </a:cubicBezTo>
                <a:cubicBezTo>
                  <a:pt x="438723" y="18350"/>
                  <a:pt x="439435" y="18350"/>
                  <a:pt x="440148" y="18710"/>
                </a:cubicBezTo>
                <a:cubicBezTo>
                  <a:pt x="565955" y="64765"/>
                  <a:pt x="658618" y="186379"/>
                  <a:pt x="660400" y="332059"/>
                </a:cubicBezTo>
                <a:lnTo>
                  <a:pt x="660400" y="972922"/>
                </a:lnTo>
                <a:lnTo>
                  <a:pt x="0" y="972922"/>
                </a:lnTo>
                <a:lnTo>
                  <a:pt x="0" y="332534"/>
                </a:lnTo>
                <a:cubicBezTo>
                  <a:pt x="1782" y="185660"/>
                  <a:pt x="93019" y="64045"/>
                  <a:pt x="220252" y="19070"/>
                </a:cubicBezTo>
                <a:close/>
              </a:path>
            </a:pathLst>
          </a:custGeom>
          <a:solidFill>
            <a:srgbClr val="FFFFFF"/>
          </a:solidFill>
        </p:spPr>
        <p:txBody>
          <a:bodyPr/>
          <a:lstStyle/>
          <a:p>
            <a:endParaRPr lang="en-US"/>
          </a:p>
        </p:txBody>
      </p:sp>
      <p:grpSp>
        <p:nvGrpSpPr>
          <p:cNvPr id="36" name="Graphics">
            <a:extLst>
              <a:ext uri="{FF2B5EF4-FFF2-40B4-BE49-F238E27FC236}">
                <a16:creationId xmlns:a16="http://schemas.microsoft.com/office/drawing/2014/main" id="{DDC32073-5B22-C4DC-5B1B-A1BDC89A3D1C}"/>
              </a:ext>
            </a:extLst>
          </p:cNvPr>
          <p:cNvGrpSpPr/>
          <p:nvPr/>
        </p:nvGrpSpPr>
        <p:grpSpPr>
          <a:xfrm>
            <a:off x="756000" y="0"/>
            <a:ext cx="6070673" cy="9936000"/>
            <a:chOff x="756000" y="0"/>
            <a:chExt cx="6070673" cy="9936000"/>
          </a:xfrm>
        </p:grpSpPr>
        <p:sp>
          <p:nvSpPr>
            <p:cNvPr id="37" name="Freeform 23">
              <a:extLst>
                <a:ext uri="{FF2B5EF4-FFF2-40B4-BE49-F238E27FC236}">
                  <a16:creationId xmlns:a16="http://schemas.microsoft.com/office/drawing/2014/main" id="{92E90A78-6CEB-A83D-56C8-B44EB88B9F07}"/>
                </a:ext>
              </a:extLst>
            </p:cNvPr>
            <p:cNvSpPr/>
            <p:nvPr/>
          </p:nvSpPr>
          <p:spPr>
            <a:xfrm>
              <a:off x="1077577" y="2408671"/>
              <a:ext cx="176062" cy="167419"/>
            </a:xfrm>
            <a:custGeom>
              <a:avLst/>
              <a:gdLst/>
              <a:ahLst/>
              <a:cxnLst/>
              <a:rect l="l" t="t" r="r" b="b"/>
              <a:pathLst>
                <a:path w="176062" h="167419">
                  <a:moveTo>
                    <a:pt x="0" y="0"/>
                  </a:moveTo>
                  <a:lnTo>
                    <a:pt x="176062" y="0"/>
                  </a:lnTo>
                  <a:lnTo>
                    <a:pt x="176062" y="167419"/>
                  </a:lnTo>
                  <a:lnTo>
                    <a:pt x="0" y="16741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24">
              <a:extLst>
                <a:ext uri="{FF2B5EF4-FFF2-40B4-BE49-F238E27FC236}">
                  <a16:creationId xmlns:a16="http://schemas.microsoft.com/office/drawing/2014/main" id="{6BC76765-C048-E878-C658-DF1D59FB8CCD}"/>
                </a:ext>
              </a:extLst>
            </p:cNvPr>
            <p:cNvSpPr/>
            <p:nvPr/>
          </p:nvSpPr>
          <p:spPr>
            <a:xfrm>
              <a:off x="6294680" y="2408671"/>
              <a:ext cx="176062" cy="167419"/>
            </a:xfrm>
            <a:custGeom>
              <a:avLst/>
              <a:gdLst/>
              <a:ahLst/>
              <a:cxnLst/>
              <a:rect l="l" t="t" r="r" b="b"/>
              <a:pathLst>
                <a:path w="176062" h="167419">
                  <a:moveTo>
                    <a:pt x="0" y="0"/>
                  </a:moveTo>
                  <a:lnTo>
                    <a:pt x="176062" y="0"/>
                  </a:lnTo>
                  <a:lnTo>
                    <a:pt x="176062" y="167419"/>
                  </a:lnTo>
                  <a:lnTo>
                    <a:pt x="0" y="16741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25">
              <a:extLst>
                <a:ext uri="{FF2B5EF4-FFF2-40B4-BE49-F238E27FC236}">
                  <a16:creationId xmlns:a16="http://schemas.microsoft.com/office/drawing/2014/main" id="{9437395B-F6DB-CE9D-4351-4208CFE436D9}"/>
                </a:ext>
              </a:extLst>
            </p:cNvPr>
            <p:cNvSpPr/>
            <p:nvPr/>
          </p:nvSpPr>
          <p:spPr>
            <a:xfrm>
              <a:off x="5907675" y="1736503"/>
              <a:ext cx="274376" cy="260907"/>
            </a:xfrm>
            <a:custGeom>
              <a:avLst/>
              <a:gdLst/>
              <a:ahLst/>
              <a:cxnLst/>
              <a:rect l="l" t="t" r="r" b="b"/>
              <a:pathLst>
                <a:path w="274376" h="260907">
                  <a:moveTo>
                    <a:pt x="0" y="0"/>
                  </a:moveTo>
                  <a:lnTo>
                    <a:pt x="274376" y="0"/>
                  </a:lnTo>
                  <a:lnTo>
                    <a:pt x="274376" y="260906"/>
                  </a:lnTo>
                  <a:lnTo>
                    <a:pt x="0" y="26090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26">
              <a:extLst>
                <a:ext uri="{FF2B5EF4-FFF2-40B4-BE49-F238E27FC236}">
                  <a16:creationId xmlns:a16="http://schemas.microsoft.com/office/drawing/2014/main" id="{BFFA5AAA-C743-AB38-F95B-6636C747792A}"/>
                </a:ext>
              </a:extLst>
            </p:cNvPr>
            <p:cNvSpPr/>
            <p:nvPr/>
          </p:nvSpPr>
          <p:spPr>
            <a:xfrm>
              <a:off x="6552297" y="9675093"/>
              <a:ext cx="274376" cy="260907"/>
            </a:xfrm>
            <a:custGeom>
              <a:avLst/>
              <a:gdLst/>
              <a:ahLst/>
              <a:cxnLst/>
              <a:rect l="l" t="t" r="r" b="b"/>
              <a:pathLst>
                <a:path w="274376" h="260907">
                  <a:moveTo>
                    <a:pt x="0" y="0"/>
                  </a:moveTo>
                  <a:lnTo>
                    <a:pt x="274376" y="0"/>
                  </a:lnTo>
                  <a:lnTo>
                    <a:pt x="274376" y="260907"/>
                  </a:lnTo>
                  <a:lnTo>
                    <a:pt x="0" y="26090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27">
              <a:extLst>
                <a:ext uri="{FF2B5EF4-FFF2-40B4-BE49-F238E27FC236}">
                  <a16:creationId xmlns:a16="http://schemas.microsoft.com/office/drawing/2014/main" id="{0ABA1516-F292-F160-3916-958468221256}"/>
                </a:ext>
              </a:extLst>
            </p:cNvPr>
            <p:cNvSpPr/>
            <p:nvPr/>
          </p:nvSpPr>
          <p:spPr>
            <a:xfrm>
              <a:off x="756000" y="9675093"/>
              <a:ext cx="274376" cy="260907"/>
            </a:xfrm>
            <a:custGeom>
              <a:avLst/>
              <a:gdLst/>
              <a:ahLst/>
              <a:cxnLst/>
              <a:rect l="l" t="t" r="r" b="b"/>
              <a:pathLst>
                <a:path w="274376" h="260907">
                  <a:moveTo>
                    <a:pt x="0" y="0"/>
                  </a:moveTo>
                  <a:lnTo>
                    <a:pt x="274376" y="0"/>
                  </a:lnTo>
                  <a:lnTo>
                    <a:pt x="274376" y="260907"/>
                  </a:lnTo>
                  <a:lnTo>
                    <a:pt x="0" y="26090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28">
              <a:extLst>
                <a:ext uri="{FF2B5EF4-FFF2-40B4-BE49-F238E27FC236}">
                  <a16:creationId xmlns:a16="http://schemas.microsoft.com/office/drawing/2014/main" id="{FE8062F5-CE9C-6F2B-420D-DE20F548166F}"/>
                </a:ext>
              </a:extLst>
            </p:cNvPr>
            <p:cNvSpPr/>
            <p:nvPr/>
          </p:nvSpPr>
          <p:spPr>
            <a:xfrm>
              <a:off x="1366268" y="1736503"/>
              <a:ext cx="274376" cy="260907"/>
            </a:xfrm>
            <a:custGeom>
              <a:avLst/>
              <a:gdLst/>
              <a:ahLst/>
              <a:cxnLst/>
              <a:rect l="l" t="t" r="r" b="b"/>
              <a:pathLst>
                <a:path w="274376" h="260907">
                  <a:moveTo>
                    <a:pt x="0" y="0"/>
                  </a:moveTo>
                  <a:lnTo>
                    <a:pt x="274376" y="0"/>
                  </a:lnTo>
                  <a:lnTo>
                    <a:pt x="274376" y="260906"/>
                  </a:lnTo>
                  <a:lnTo>
                    <a:pt x="0" y="26090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29">
              <a:extLst>
                <a:ext uri="{FF2B5EF4-FFF2-40B4-BE49-F238E27FC236}">
                  <a16:creationId xmlns:a16="http://schemas.microsoft.com/office/drawing/2014/main" id="{B6F3F1A6-87FF-C683-D6D0-6E066F6A4779}"/>
                </a:ext>
              </a:extLst>
            </p:cNvPr>
            <p:cNvSpPr/>
            <p:nvPr/>
          </p:nvSpPr>
          <p:spPr>
            <a:xfrm>
              <a:off x="3122212" y="0"/>
              <a:ext cx="1315577" cy="1575541"/>
            </a:xfrm>
            <a:custGeom>
              <a:avLst/>
              <a:gdLst/>
              <a:ahLst/>
              <a:cxnLst/>
              <a:rect l="l" t="t" r="r" b="b"/>
              <a:pathLst>
                <a:path w="1315577" h="1575541">
                  <a:moveTo>
                    <a:pt x="0" y="0"/>
                  </a:moveTo>
                  <a:lnTo>
                    <a:pt x="1315576" y="0"/>
                  </a:lnTo>
                  <a:lnTo>
                    <a:pt x="1315576" y="1575541"/>
                  </a:lnTo>
                  <a:lnTo>
                    <a:pt x="0" y="157554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30">
              <a:extLst>
                <a:ext uri="{FF2B5EF4-FFF2-40B4-BE49-F238E27FC236}">
                  <a16:creationId xmlns:a16="http://schemas.microsoft.com/office/drawing/2014/main" id="{280429AD-4A3D-F1CF-7037-1F241B73AEB1}"/>
                </a:ext>
              </a:extLst>
            </p:cNvPr>
            <p:cNvSpPr/>
            <p:nvPr/>
          </p:nvSpPr>
          <p:spPr>
            <a:xfrm>
              <a:off x="2030413" y="1098852"/>
              <a:ext cx="486417" cy="476689"/>
            </a:xfrm>
            <a:custGeom>
              <a:avLst/>
              <a:gdLst/>
              <a:ahLst/>
              <a:cxnLst/>
              <a:rect l="l" t="t" r="r" b="b"/>
              <a:pathLst>
                <a:path w="486417" h="476689">
                  <a:moveTo>
                    <a:pt x="0" y="0"/>
                  </a:moveTo>
                  <a:lnTo>
                    <a:pt x="486418" y="0"/>
                  </a:lnTo>
                  <a:lnTo>
                    <a:pt x="486418" y="476689"/>
                  </a:lnTo>
                  <a:lnTo>
                    <a:pt x="0" y="47668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51C66E43-6E44-C3A0-E758-FAFBEAF6EE0C}"/>
                </a:ext>
              </a:extLst>
            </p:cNvPr>
            <p:cNvSpPr/>
            <p:nvPr/>
          </p:nvSpPr>
          <p:spPr>
            <a:xfrm>
              <a:off x="5043169" y="1098852"/>
              <a:ext cx="486417" cy="476689"/>
            </a:xfrm>
            <a:custGeom>
              <a:avLst/>
              <a:gdLst/>
              <a:ahLst/>
              <a:cxnLst/>
              <a:rect l="l" t="t" r="r" b="b"/>
              <a:pathLst>
                <a:path w="486417" h="476689">
                  <a:moveTo>
                    <a:pt x="0" y="0"/>
                  </a:moveTo>
                  <a:lnTo>
                    <a:pt x="486418" y="0"/>
                  </a:lnTo>
                  <a:lnTo>
                    <a:pt x="486418" y="476689"/>
                  </a:lnTo>
                  <a:lnTo>
                    <a:pt x="0" y="47668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309CC9A4-42B3-C5CF-65E9-C852F121C889}"/>
                </a:ext>
              </a:extLst>
            </p:cNvPr>
            <p:cNvSpPr/>
            <p:nvPr/>
          </p:nvSpPr>
          <p:spPr>
            <a:xfrm>
              <a:off x="1019039" y="7946359"/>
              <a:ext cx="993332" cy="1615174"/>
            </a:xfrm>
            <a:custGeom>
              <a:avLst/>
              <a:gdLst/>
              <a:ahLst/>
              <a:cxnLst/>
              <a:rect l="l" t="t" r="r" b="b"/>
              <a:pathLst>
                <a:path w="993332" h="1615174">
                  <a:moveTo>
                    <a:pt x="0" y="0"/>
                  </a:moveTo>
                  <a:lnTo>
                    <a:pt x="993333" y="0"/>
                  </a:lnTo>
                  <a:lnTo>
                    <a:pt x="993333" y="1615174"/>
                  </a:lnTo>
                  <a:lnTo>
                    <a:pt x="0" y="161517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6DE0B477-4FA4-7258-0E67-F3AD5E21B10B}"/>
                </a:ext>
              </a:extLst>
            </p:cNvPr>
            <p:cNvSpPr/>
            <p:nvPr/>
          </p:nvSpPr>
          <p:spPr>
            <a:xfrm flipH="1">
              <a:off x="5547628" y="7946359"/>
              <a:ext cx="993332" cy="1615174"/>
            </a:xfrm>
            <a:custGeom>
              <a:avLst/>
              <a:gdLst/>
              <a:ahLst/>
              <a:cxnLst/>
              <a:rect l="l" t="t" r="r" b="b"/>
              <a:pathLst>
                <a:path w="993332" h="1615174">
                  <a:moveTo>
                    <a:pt x="993333" y="0"/>
                  </a:moveTo>
                  <a:lnTo>
                    <a:pt x="0" y="0"/>
                  </a:lnTo>
                  <a:lnTo>
                    <a:pt x="0" y="1615174"/>
                  </a:lnTo>
                  <a:lnTo>
                    <a:pt x="993333" y="1615174"/>
                  </a:lnTo>
                  <a:lnTo>
                    <a:pt x="993333" y="0"/>
                  </a:lnTo>
                  <a:close/>
                </a:path>
              </a:pathLst>
            </a:custGeom>
            <a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8" name="TemplateLAB">
            <a:extLst>
              <a:ext uri="{FF2B5EF4-FFF2-40B4-BE49-F238E27FC236}">
                <a16:creationId xmlns:a16="http://schemas.microsoft.com/office/drawing/2014/main" id="{69A62AEB-ECE2-DF7D-495F-E94C8D56B20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0800000" flipH="1" flipV="1">
            <a:off x="3233303" y="10043157"/>
            <a:ext cx="1089893" cy="180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368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5403</dc:creator>
  <cp:lastModifiedBy>5403</cp:lastModifiedBy>
  <cp:revision>1</cp:revision>
  <dcterms:created xsi:type="dcterms:W3CDTF">2023-07-24T13:48:49Z</dcterms:created>
  <dcterms:modified xsi:type="dcterms:W3CDTF">2023-07-24T14:09:02Z</dcterms:modified>
</cp:coreProperties>
</file>