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Open Sauce Sans" panose="000005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5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37DA4E3-4221-85AB-2C51-464152DFCC2E}"/>
              </a:ext>
            </a:extLst>
          </p:cNvPr>
          <p:cNvGrpSpPr/>
          <p:nvPr/>
        </p:nvGrpSpPr>
        <p:grpSpPr>
          <a:xfrm>
            <a:off x="0" y="788160"/>
            <a:ext cx="7560000" cy="9903840"/>
            <a:chOff x="0" y="788160"/>
            <a:chExt cx="7560000" cy="9903840"/>
          </a:xfrm>
        </p:grpSpPr>
        <p:sp>
          <p:nvSpPr>
            <p:cNvPr id="3" name="Freeform 3"/>
            <p:cNvSpPr/>
            <p:nvPr/>
          </p:nvSpPr>
          <p:spPr>
            <a:xfrm>
              <a:off x="0" y="4834879"/>
              <a:ext cx="7560000" cy="5857121"/>
            </a:xfrm>
            <a:custGeom>
              <a:avLst/>
              <a:gdLst/>
              <a:ahLst/>
              <a:cxnLst/>
              <a:rect l="l" t="t" r="r" b="b"/>
              <a:pathLst>
                <a:path w="2709333" h="2099060">
                  <a:moveTo>
                    <a:pt x="0" y="0"/>
                  </a:moveTo>
                  <a:lnTo>
                    <a:pt x="2709333" y="0"/>
                  </a:lnTo>
                  <a:lnTo>
                    <a:pt x="2709333" y="2099060"/>
                  </a:lnTo>
                  <a:lnTo>
                    <a:pt x="0" y="2099060"/>
                  </a:lnTo>
                  <a:close/>
                </a:path>
              </a:pathLst>
            </a:custGeom>
            <a:solidFill>
              <a:srgbClr val="E0F0F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163431" y="3125855"/>
              <a:ext cx="5159317" cy="3418048"/>
            </a:xfrm>
            <a:custGeom>
              <a:avLst/>
              <a:gdLst/>
              <a:ahLst/>
              <a:cxnLst/>
              <a:rect l="l" t="t" r="r" b="b"/>
              <a:pathLst>
                <a:path w="5159317" h="3418048">
                  <a:moveTo>
                    <a:pt x="0" y="0"/>
                  </a:moveTo>
                  <a:lnTo>
                    <a:pt x="5159318" y="0"/>
                  </a:lnTo>
                  <a:lnTo>
                    <a:pt x="5159318" y="3418048"/>
                  </a:lnTo>
                  <a:lnTo>
                    <a:pt x="0" y="3418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77" b="-377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1011750">
              <a:off x="470021" y="2840895"/>
              <a:ext cx="2125678" cy="956555"/>
            </a:xfrm>
            <a:custGeom>
              <a:avLst/>
              <a:gdLst/>
              <a:ahLst/>
              <a:cxnLst/>
              <a:rect l="l" t="t" r="r" b="b"/>
              <a:pathLst>
                <a:path w="2125678" h="956555">
                  <a:moveTo>
                    <a:pt x="0" y="0"/>
                  </a:moveTo>
                  <a:lnTo>
                    <a:pt x="2125679" y="0"/>
                  </a:lnTo>
                  <a:lnTo>
                    <a:pt x="2125679" y="956555"/>
                  </a:lnTo>
                  <a:lnTo>
                    <a:pt x="0" y="956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1116845" flipH="1">
              <a:off x="4960274" y="6065625"/>
              <a:ext cx="2125678" cy="956555"/>
            </a:xfrm>
            <a:custGeom>
              <a:avLst/>
              <a:gdLst/>
              <a:ahLst/>
              <a:cxnLst/>
              <a:rect l="l" t="t" r="r" b="b"/>
              <a:pathLst>
                <a:path w="2125678" h="956555">
                  <a:moveTo>
                    <a:pt x="2125678" y="0"/>
                  </a:moveTo>
                  <a:lnTo>
                    <a:pt x="0" y="0"/>
                  </a:lnTo>
                  <a:lnTo>
                    <a:pt x="0" y="956556"/>
                  </a:lnTo>
                  <a:lnTo>
                    <a:pt x="2125678" y="956556"/>
                  </a:lnTo>
                  <a:lnTo>
                    <a:pt x="2125678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3636159" y="7163641"/>
              <a:ext cx="2854514" cy="662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8"/>
                </a:lnSpc>
              </a:pPr>
              <a:r>
                <a:rPr lang="en-US" sz="2000" spc="107">
                  <a:solidFill>
                    <a:srgbClr val="000000"/>
                  </a:solidFill>
                  <a:latin typeface="Open Sauce Sans" panose="00000500000000000000" pitchFamily="2" charset="0"/>
                </a:rPr>
                <a:t>123 Anywhere St., Any City, ST 12345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07913" y="7159323"/>
              <a:ext cx="2361522" cy="693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5"/>
                </a:lnSpc>
              </a:pPr>
              <a:r>
                <a:rPr lang="en-US" sz="2000" spc="11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18:00 - 23:00</a:t>
              </a:r>
            </a:p>
            <a:p>
              <a:pPr algn="r">
                <a:lnSpc>
                  <a:spcPts val="2795"/>
                </a:lnSpc>
              </a:pPr>
              <a:r>
                <a:rPr lang="en-US" sz="2000" spc="112" dirty="0">
                  <a:solidFill>
                    <a:srgbClr val="000000"/>
                  </a:solidFill>
                  <a:latin typeface="Open Sauce Sans" panose="00000500000000000000" pitchFamily="2" charset="0"/>
                </a:rPr>
                <a:t>December 18th</a:t>
              </a:r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3455173" y="7183824"/>
              <a:ext cx="0" cy="636277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069328" y="788160"/>
              <a:ext cx="5421344" cy="1019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60"/>
                </a:lnSpc>
              </a:pPr>
              <a:r>
                <a:rPr lang="en-US" sz="5971" b="1" dirty="0">
                  <a:solidFill>
                    <a:srgbClr val="FFFFFF"/>
                  </a:solidFill>
                  <a:latin typeface="Montserrat" pitchFamily="2" charset="0"/>
                </a:rPr>
                <a:t>STAFF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56000" y="1674067"/>
              <a:ext cx="6048000" cy="737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4"/>
                </a:lnSpc>
              </a:pPr>
              <a:r>
                <a:rPr lang="en-US" sz="4460" b="1" dirty="0">
                  <a:solidFill>
                    <a:srgbClr val="FFFFFF"/>
                  </a:solidFill>
                  <a:latin typeface="Montserrat" pitchFamily="2" charset="0"/>
                </a:rPr>
                <a:t>CHRISTMAS PARTY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63843" y="8535433"/>
              <a:ext cx="5640157" cy="771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6"/>
                </a:lnSpc>
              </a:pPr>
              <a:r>
                <a:rPr lang="en-US" sz="1973" spc="100">
                  <a:solidFill>
                    <a:srgbClr val="000000"/>
                  </a:solidFill>
                  <a:latin typeface="Open Sauce Sans" panose="00000500000000000000" pitchFamily="2" charset="0"/>
                </a:rPr>
                <a:t>|  DINNER AND DRINKS  |  DANCING  |  </a:t>
              </a:r>
            </a:p>
            <a:p>
              <a:pPr algn="ctr">
                <a:lnSpc>
                  <a:spcPts val="3196"/>
                </a:lnSpc>
              </a:pPr>
              <a:r>
                <a:rPr lang="en-US" sz="1973" spc="100">
                  <a:solidFill>
                    <a:srgbClr val="000000"/>
                  </a:solidFill>
                  <a:latin typeface="Open Sauce Sans" panose="00000500000000000000" pitchFamily="2" charset="0"/>
                </a:rPr>
                <a:t>| GIFT EXCHANGE  | AWARDS |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31833" y="9674901"/>
              <a:ext cx="4496333" cy="234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6"/>
                </a:lnSpc>
              </a:pPr>
              <a:r>
                <a:rPr lang="en-US" sz="1501" spc="76">
                  <a:solidFill>
                    <a:srgbClr val="000000"/>
                  </a:solidFill>
                  <a:latin typeface="Open Sauce Sans" panose="00000500000000000000" pitchFamily="2" charset="0"/>
                </a:rPr>
                <a:t>www.company.com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3153913" y="10155081"/>
              <a:ext cx="1252174" cy="206609"/>
            </a:xfrm>
            <a:custGeom>
              <a:avLst/>
              <a:gdLst/>
              <a:ahLst/>
              <a:cxnLst/>
              <a:rect l="l" t="t" r="r" b="b"/>
              <a:pathLst>
                <a:path w="1252174" h="206609">
                  <a:moveTo>
                    <a:pt x="0" y="0"/>
                  </a:moveTo>
                  <a:lnTo>
                    <a:pt x="1252174" y="0"/>
                  </a:lnTo>
                  <a:lnTo>
                    <a:pt x="1252174" y="206609"/>
                  </a:lnTo>
                  <a:lnTo>
                    <a:pt x="0" y="206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Arial</vt:lpstr>
      <vt:lpstr>Calibri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 II</dc:title>
  <cp:lastModifiedBy>HUONG NGUYEN THU</cp:lastModifiedBy>
  <cp:revision>2</cp:revision>
  <dcterms:created xsi:type="dcterms:W3CDTF">2006-08-16T00:00:00Z</dcterms:created>
  <dcterms:modified xsi:type="dcterms:W3CDTF">2023-07-02T08:51:41Z</dcterms:modified>
  <dc:identifier>DAFnAciJ1Ak</dc:identifier>
</cp:coreProperties>
</file>