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 ExtraBold" pitchFamily="2" charset="0"/>
      <p:bold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ExtraBold" panose="00000900000000000000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2" d="100"/>
          <a:sy n="102" d="100"/>
        </p:scale>
        <p:origin x="1334" y="-6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4D94EDA-C107-27D4-EB52-91092C79F1D8}"/>
              </a:ext>
            </a:extLst>
          </p:cNvPr>
          <p:cNvGrpSpPr/>
          <p:nvPr/>
        </p:nvGrpSpPr>
        <p:grpSpPr>
          <a:xfrm>
            <a:off x="756000" y="830405"/>
            <a:ext cx="6051888" cy="9510409"/>
            <a:chOff x="756000" y="830405"/>
            <a:chExt cx="6051888" cy="9510409"/>
          </a:xfrm>
        </p:grpSpPr>
        <p:sp>
          <p:nvSpPr>
            <p:cNvPr id="3" name="Freeform 3"/>
            <p:cNvSpPr/>
            <p:nvPr/>
          </p:nvSpPr>
          <p:spPr>
            <a:xfrm>
              <a:off x="756000" y="3023823"/>
              <a:ext cx="6044112" cy="2268000"/>
            </a:xfrm>
            <a:custGeom>
              <a:avLst/>
              <a:gdLst/>
              <a:ahLst/>
              <a:cxnLst/>
              <a:rect l="l" t="t" r="r" b="b"/>
              <a:pathLst>
                <a:path w="2166073" h="812800">
                  <a:moveTo>
                    <a:pt x="0" y="0"/>
                  </a:moveTo>
                  <a:lnTo>
                    <a:pt x="2166073" y="0"/>
                  </a:lnTo>
                  <a:lnTo>
                    <a:pt x="216607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A9251D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3441145" y="4001673"/>
              <a:ext cx="127533" cy="154821"/>
            </a:xfrm>
            <a:custGeom>
              <a:avLst/>
              <a:gdLst/>
              <a:ahLst/>
              <a:cxnLst/>
              <a:rect l="l" t="t" r="r" b="b"/>
              <a:pathLst>
                <a:path w="127533" h="154821">
                  <a:moveTo>
                    <a:pt x="0" y="0"/>
                  </a:moveTo>
                  <a:lnTo>
                    <a:pt x="127534" y="0"/>
                  </a:lnTo>
                  <a:lnTo>
                    <a:pt x="127534" y="154821"/>
                  </a:lnTo>
                  <a:lnTo>
                    <a:pt x="0" y="15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441145" y="4604111"/>
              <a:ext cx="141854" cy="154821"/>
            </a:xfrm>
            <a:custGeom>
              <a:avLst/>
              <a:gdLst/>
              <a:ahLst/>
              <a:cxnLst/>
              <a:rect l="l" t="t" r="r" b="b"/>
              <a:pathLst>
                <a:path w="141854" h="154821">
                  <a:moveTo>
                    <a:pt x="0" y="0"/>
                  </a:moveTo>
                  <a:lnTo>
                    <a:pt x="141855" y="0"/>
                  </a:lnTo>
                  <a:lnTo>
                    <a:pt x="141855" y="154821"/>
                  </a:lnTo>
                  <a:lnTo>
                    <a:pt x="0" y="15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441145" y="4281012"/>
              <a:ext cx="148832" cy="148274"/>
            </a:xfrm>
            <a:custGeom>
              <a:avLst/>
              <a:gdLst/>
              <a:ahLst/>
              <a:cxnLst/>
              <a:rect l="l" t="t" r="r" b="b"/>
              <a:pathLst>
                <a:path w="148832" h="148274">
                  <a:moveTo>
                    <a:pt x="0" y="0"/>
                  </a:moveTo>
                  <a:lnTo>
                    <a:pt x="148832" y="0"/>
                  </a:lnTo>
                  <a:lnTo>
                    <a:pt x="148832" y="148273"/>
                  </a:lnTo>
                  <a:lnTo>
                    <a:pt x="0" y="148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59888" y="5693584"/>
              <a:ext cx="6048000" cy="4029480"/>
            </a:xfrm>
            <a:custGeom>
              <a:avLst/>
              <a:gdLst/>
              <a:ahLst/>
              <a:cxnLst/>
              <a:rect l="l" t="t" r="r" b="b"/>
              <a:pathLst>
                <a:path w="6048000" h="4029480">
                  <a:moveTo>
                    <a:pt x="0" y="0"/>
                  </a:moveTo>
                  <a:lnTo>
                    <a:pt x="6048000" y="0"/>
                  </a:lnTo>
                  <a:lnTo>
                    <a:pt x="6048000" y="4029480"/>
                  </a:lnTo>
                  <a:lnTo>
                    <a:pt x="0" y="402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59888" y="5693584"/>
              <a:ext cx="6044112" cy="4029480"/>
            </a:xfrm>
            <a:custGeom>
              <a:avLst/>
              <a:gdLst/>
              <a:ahLst/>
              <a:cxnLst/>
              <a:rect l="l" t="t" r="r" b="b"/>
              <a:pathLst>
                <a:path w="2166073" h="1444075">
                  <a:moveTo>
                    <a:pt x="0" y="0"/>
                  </a:moveTo>
                  <a:lnTo>
                    <a:pt x="2166073" y="0"/>
                  </a:lnTo>
                  <a:lnTo>
                    <a:pt x="2166073" y="1444075"/>
                  </a:lnTo>
                  <a:lnTo>
                    <a:pt x="0" y="14440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723318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967794" y="830405"/>
              <a:ext cx="1272054" cy="1863816"/>
            </a:xfrm>
            <a:custGeom>
              <a:avLst/>
              <a:gdLst/>
              <a:ahLst/>
              <a:cxnLst/>
              <a:rect l="l" t="t" r="r" b="b"/>
              <a:pathLst>
                <a:path w="1272054" h="1863816">
                  <a:moveTo>
                    <a:pt x="0" y="0"/>
                  </a:moveTo>
                  <a:lnTo>
                    <a:pt x="1272054" y="0"/>
                  </a:lnTo>
                  <a:lnTo>
                    <a:pt x="1272054" y="1863816"/>
                  </a:lnTo>
                  <a:lnTo>
                    <a:pt x="0" y="186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194834" y="10146426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8" y="0"/>
                  </a:lnTo>
                  <a:lnTo>
                    <a:pt x="1178108" y="194388"/>
                  </a:lnTo>
                  <a:lnTo>
                    <a:pt x="0" y="194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646054" y="4003917"/>
              <a:ext cx="2809084" cy="14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6"/>
                </a:lnSpc>
                <a:spcBef>
                  <a:spcPct val="0"/>
                </a:spcBef>
              </a:pPr>
              <a:r>
                <a:rPr lang="en-US" sz="912" spc="28" dirty="0">
                  <a:solidFill>
                    <a:srgbClr val="000000"/>
                  </a:solidFill>
                  <a:latin typeface="Poppins"/>
                </a:rPr>
                <a:t>Visit us at </a:t>
              </a:r>
              <a:r>
                <a:rPr lang="en-US" sz="912" b="1" spc="28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1234 Pine St., North Pole, 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46054" y="4299251"/>
              <a:ext cx="2809084" cy="14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6"/>
                </a:lnSpc>
                <a:spcBef>
                  <a:spcPct val="0"/>
                </a:spcBef>
              </a:pPr>
              <a:r>
                <a:rPr lang="en-US" sz="912" spc="28" dirty="0">
                  <a:solidFill>
                    <a:srgbClr val="000000"/>
                  </a:solidFill>
                  <a:latin typeface="Poppins"/>
                </a:rPr>
                <a:t>Or shop online at </a:t>
              </a:r>
              <a:r>
                <a:rPr lang="en-US" sz="912" b="1" spc="28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www.christmastrees.com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46054" y="4594586"/>
              <a:ext cx="2809084" cy="302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6"/>
                </a:lnSpc>
                <a:spcBef>
                  <a:spcPct val="0"/>
                </a:spcBef>
              </a:pPr>
              <a:r>
                <a:rPr lang="en-US" sz="912" spc="28" dirty="0">
                  <a:solidFill>
                    <a:srgbClr val="000000"/>
                  </a:solidFill>
                  <a:latin typeface="Poppins"/>
                </a:rPr>
                <a:t>For more information, contact us at </a:t>
              </a:r>
            </a:p>
            <a:p>
              <a:pPr>
                <a:lnSpc>
                  <a:spcPts val="1186"/>
                </a:lnSpc>
                <a:spcBef>
                  <a:spcPct val="0"/>
                </a:spcBef>
              </a:pPr>
              <a:r>
                <a:rPr lang="en-US" sz="912" b="1" spc="28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(123) 456-7890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441145" y="3346670"/>
              <a:ext cx="2562711" cy="450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106046"/>
                  </a:solidFill>
                  <a:latin typeface="Poppins ExtraBold"/>
                </a:rPr>
                <a:t>Find your perfect Christmas tree at Greenwood's!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86066" y="4443178"/>
              <a:ext cx="1323641" cy="298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8"/>
                </a:lnSpc>
              </a:pPr>
              <a:r>
                <a:rPr lang="en-US" sz="2082">
                  <a:solidFill>
                    <a:srgbClr val="65412B"/>
                  </a:solidFill>
                  <a:latin typeface="League Spartan ExtraBold" pitchFamily="2" charset="0"/>
                </a:rPr>
                <a:t>Discount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86066" y="3669270"/>
              <a:ext cx="1985163" cy="759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26"/>
                </a:lnSpc>
              </a:pPr>
              <a:r>
                <a:rPr lang="en-US" sz="5351" dirty="0">
                  <a:solidFill>
                    <a:srgbClr val="A9251D"/>
                  </a:solidFill>
                  <a:latin typeface="League Spartan ExtraBold" pitchFamily="2" charset="0"/>
                </a:rPr>
                <a:t>20%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420825" y="1098470"/>
              <a:ext cx="4387062" cy="1329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 spc="680">
                  <a:solidFill>
                    <a:srgbClr val="A9251D"/>
                  </a:solidFill>
                  <a:latin typeface="League Spartan ExtraBold" pitchFamily="2" charset="0"/>
                </a:rPr>
                <a:t>CHRISTMAS TREE </a:t>
              </a:r>
              <a:r>
                <a:rPr lang="en-US" sz="3799" spc="680">
                  <a:solidFill>
                    <a:srgbClr val="003E32"/>
                  </a:solidFill>
                  <a:latin typeface="League Spartan ExtraBold" pitchFamily="2" charset="0"/>
                </a:rPr>
                <a:t>SALES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Poppins</vt:lpstr>
      <vt:lpstr>Arial</vt:lpstr>
      <vt:lpstr>Poppins ExtraBold</vt:lpstr>
      <vt:lpstr>League Spartan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3</cp:revision>
  <dcterms:created xsi:type="dcterms:W3CDTF">2006-08-16T00:00:00Z</dcterms:created>
  <dcterms:modified xsi:type="dcterms:W3CDTF">2023-06-22T17:06:59Z</dcterms:modified>
  <dc:identifier>DAFmRd4q58s</dc:identifier>
</cp:coreProperties>
</file>