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7556500" cy="10693400"/>
  <p:notesSz cx="6858000" cy="9144000"/>
  <p:embeddedFontLst>
    <p:embeddedFont>
      <p:font typeface="Barlow" panose="00000500000000000000" pitchFamily="2" charset="0"/>
      <p:regular r:id="rId3"/>
      <p:bold r:id="rId4"/>
      <p:italic r:id="rId5"/>
      <p:boldItalic r:id="rId6"/>
    </p:embeddedFont>
    <p:embeddedFont>
      <p:font typeface="Barlow ExtraBold" panose="00000900000000000000" pitchFamily="2" charset="0"/>
      <p:bold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184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4B2EC462-CC84-7730-FF34-C03DA9C18184}"/>
              </a:ext>
            </a:extLst>
          </p:cNvPr>
          <p:cNvGrpSpPr/>
          <p:nvPr/>
        </p:nvGrpSpPr>
        <p:grpSpPr>
          <a:xfrm>
            <a:off x="-4637163" y="-230645"/>
            <a:ext cx="15895496" cy="10361033"/>
            <a:chOff x="-4637163" y="-230645"/>
            <a:chExt cx="15895496" cy="10361033"/>
          </a:xfrm>
        </p:grpSpPr>
        <p:sp>
          <p:nvSpPr>
            <p:cNvPr id="3" name="Freeform 3"/>
            <p:cNvSpPr/>
            <p:nvPr/>
          </p:nvSpPr>
          <p:spPr>
            <a:xfrm>
              <a:off x="5822787" y="-230645"/>
              <a:ext cx="5435546" cy="1500201"/>
            </a:xfrm>
            <a:custGeom>
              <a:avLst/>
              <a:gdLst/>
              <a:ahLst/>
              <a:cxnLst/>
              <a:rect l="l" t="t" r="r" b="b"/>
              <a:pathLst>
                <a:path w="1947977" h="537638">
                  <a:moveTo>
                    <a:pt x="1097395" y="0"/>
                  </a:moveTo>
                  <a:cubicBezTo>
                    <a:pt x="1118595" y="0"/>
                    <a:pt x="1139922" y="0"/>
                    <a:pt x="1161080" y="0"/>
                  </a:cubicBezTo>
                  <a:cubicBezTo>
                    <a:pt x="1329767" y="8909"/>
                    <a:pt x="1435189" y="38564"/>
                    <a:pt x="1483206" y="87090"/>
                  </a:cubicBezTo>
                  <a:cubicBezTo>
                    <a:pt x="1764436" y="80618"/>
                    <a:pt x="1947977" y="172373"/>
                    <a:pt x="1844296" y="262426"/>
                  </a:cubicBezTo>
                  <a:cubicBezTo>
                    <a:pt x="1885733" y="281349"/>
                    <a:pt x="1920303" y="302517"/>
                    <a:pt x="1932788" y="330926"/>
                  </a:cubicBezTo>
                  <a:cubicBezTo>
                    <a:pt x="1932788" y="339065"/>
                    <a:pt x="1932788" y="347184"/>
                    <a:pt x="1932788" y="355321"/>
                  </a:cubicBezTo>
                  <a:cubicBezTo>
                    <a:pt x="1895582" y="427627"/>
                    <a:pt x="1735483" y="476486"/>
                    <a:pt x="1472645" y="463333"/>
                  </a:cubicBezTo>
                  <a:cubicBezTo>
                    <a:pt x="1405019" y="500459"/>
                    <a:pt x="1284685" y="537638"/>
                    <a:pt x="1097434" y="533008"/>
                  </a:cubicBezTo>
                  <a:cubicBezTo>
                    <a:pt x="1000646" y="530570"/>
                    <a:pt x="933313" y="516453"/>
                    <a:pt x="874360" y="499302"/>
                  </a:cubicBezTo>
                  <a:cubicBezTo>
                    <a:pt x="812266" y="513559"/>
                    <a:pt x="745017" y="524747"/>
                    <a:pt x="647852" y="524871"/>
                  </a:cubicBezTo>
                  <a:cubicBezTo>
                    <a:pt x="423060" y="525082"/>
                    <a:pt x="272683" y="470155"/>
                    <a:pt x="269037" y="394815"/>
                  </a:cubicBezTo>
                  <a:cubicBezTo>
                    <a:pt x="124526" y="377190"/>
                    <a:pt x="26648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29414" y="207816"/>
                    <a:pt x="121970" y="172776"/>
                    <a:pt x="276077" y="157922"/>
                  </a:cubicBezTo>
                  <a:cubicBezTo>
                    <a:pt x="266817" y="63818"/>
                    <a:pt x="575074" y="5016"/>
                    <a:pt x="828314" y="46474"/>
                  </a:cubicBezTo>
                  <a:cubicBezTo>
                    <a:pt x="888608" y="25973"/>
                    <a:pt x="973914" y="3613"/>
                    <a:pt x="1097395" y="0"/>
                  </a:cubicBezTo>
                  <a:close/>
                </a:path>
              </a:pathLst>
            </a:custGeom>
            <a:solidFill>
              <a:srgbClr val="FFFFFF">
                <a:alpha val="29804"/>
              </a:srgbClr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-4637163" y="1472922"/>
              <a:ext cx="5435546" cy="1500201"/>
            </a:xfrm>
            <a:custGeom>
              <a:avLst/>
              <a:gdLst/>
              <a:ahLst/>
              <a:cxnLst/>
              <a:rect l="l" t="t" r="r" b="b"/>
              <a:pathLst>
                <a:path w="1947977" h="537638">
                  <a:moveTo>
                    <a:pt x="1097395" y="0"/>
                  </a:moveTo>
                  <a:cubicBezTo>
                    <a:pt x="1118595" y="0"/>
                    <a:pt x="1139922" y="0"/>
                    <a:pt x="1161080" y="0"/>
                  </a:cubicBezTo>
                  <a:cubicBezTo>
                    <a:pt x="1329767" y="8909"/>
                    <a:pt x="1435189" y="38564"/>
                    <a:pt x="1483206" y="87090"/>
                  </a:cubicBezTo>
                  <a:cubicBezTo>
                    <a:pt x="1764436" y="80618"/>
                    <a:pt x="1947977" y="172373"/>
                    <a:pt x="1844296" y="262426"/>
                  </a:cubicBezTo>
                  <a:cubicBezTo>
                    <a:pt x="1885733" y="281349"/>
                    <a:pt x="1920303" y="302517"/>
                    <a:pt x="1932788" y="330926"/>
                  </a:cubicBezTo>
                  <a:cubicBezTo>
                    <a:pt x="1932788" y="339065"/>
                    <a:pt x="1932788" y="347184"/>
                    <a:pt x="1932788" y="355321"/>
                  </a:cubicBezTo>
                  <a:cubicBezTo>
                    <a:pt x="1895582" y="427627"/>
                    <a:pt x="1735483" y="476486"/>
                    <a:pt x="1472645" y="463333"/>
                  </a:cubicBezTo>
                  <a:cubicBezTo>
                    <a:pt x="1405019" y="500459"/>
                    <a:pt x="1284685" y="537638"/>
                    <a:pt x="1097434" y="533008"/>
                  </a:cubicBezTo>
                  <a:cubicBezTo>
                    <a:pt x="1000646" y="530570"/>
                    <a:pt x="933313" y="516453"/>
                    <a:pt x="874360" y="499302"/>
                  </a:cubicBezTo>
                  <a:cubicBezTo>
                    <a:pt x="812266" y="513559"/>
                    <a:pt x="745017" y="524747"/>
                    <a:pt x="647852" y="524871"/>
                  </a:cubicBezTo>
                  <a:cubicBezTo>
                    <a:pt x="423060" y="525082"/>
                    <a:pt x="272683" y="470155"/>
                    <a:pt x="269037" y="394815"/>
                  </a:cubicBezTo>
                  <a:cubicBezTo>
                    <a:pt x="124526" y="377190"/>
                    <a:pt x="26648" y="344291"/>
                    <a:pt x="0" y="287995"/>
                  </a:cubicBezTo>
                  <a:cubicBezTo>
                    <a:pt x="0" y="279858"/>
                    <a:pt x="0" y="271704"/>
                    <a:pt x="0" y="263601"/>
                  </a:cubicBezTo>
                  <a:cubicBezTo>
                    <a:pt x="29414" y="207816"/>
                    <a:pt x="121970" y="172776"/>
                    <a:pt x="276077" y="157922"/>
                  </a:cubicBezTo>
                  <a:cubicBezTo>
                    <a:pt x="266817" y="63818"/>
                    <a:pt x="575074" y="5016"/>
                    <a:pt x="828314" y="46474"/>
                  </a:cubicBezTo>
                  <a:cubicBezTo>
                    <a:pt x="888608" y="25973"/>
                    <a:pt x="973914" y="3613"/>
                    <a:pt x="1097395" y="0"/>
                  </a:cubicBezTo>
                  <a:close/>
                </a:path>
              </a:pathLst>
            </a:custGeom>
            <a:solidFill>
              <a:srgbClr val="FFFFFF">
                <a:alpha val="29804"/>
              </a:srgbClr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3418164" y="9936000"/>
              <a:ext cx="1178108" cy="194388"/>
            </a:xfrm>
            <a:custGeom>
              <a:avLst/>
              <a:gdLst/>
              <a:ahLst/>
              <a:cxnLst/>
              <a:rect l="l" t="t" r="r" b="b"/>
              <a:pathLst>
                <a:path w="1178108" h="194388">
                  <a:moveTo>
                    <a:pt x="0" y="0"/>
                  </a:moveTo>
                  <a:lnTo>
                    <a:pt x="1178107" y="0"/>
                  </a:lnTo>
                  <a:lnTo>
                    <a:pt x="1178107" y="194388"/>
                  </a:lnTo>
                  <a:lnTo>
                    <a:pt x="0" y="1943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3501486" y="3935980"/>
              <a:ext cx="4397299" cy="5710778"/>
            </a:xfrm>
            <a:custGeom>
              <a:avLst/>
              <a:gdLst/>
              <a:ahLst/>
              <a:cxnLst/>
              <a:rect l="l" t="t" r="r" b="b"/>
              <a:pathLst>
                <a:path w="4397299" h="5710778">
                  <a:moveTo>
                    <a:pt x="0" y="0"/>
                  </a:moveTo>
                  <a:lnTo>
                    <a:pt x="4397299" y="0"/>
                  </a:lnTo>
                  <a:lnTo>
                    <a:pt x="4397299" y="5710779"/>
                  </a:lnTo>
                  <a:lnTo>
                    <a:pt x="0" y="57107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533458" y="851250"/>
              <a:ext cx="6493083" cy="17196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05"/>
                </a:lnSpc>
              </a:pPr>
              <a:r>
                <a:rPr lang="en-US" sz="6413" dirty="0">
                  <a:solidFill>
                    <a:srgbClr val="E36764"/>
                  </a:solidFill>
                  <a:latin typeface="Barlow ExtraBold" panose="00000900000000000000" pitchFamily="2" charset="0"/>
                </a:rPr>
                <a:t>CHRISTMAS SPIRIT WEEK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325062" y="2758592"/>
              <a:ext cx="4909875" cy="8247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5"/>
                </a:lnSpc>
              </a:pPr>
              <a:r>
                <a:rPr lang="en-US" sz="1599">
                  <a:solidFill>
                    <a:srgbClr val="3D3D3D"/>
                  </a:solidFill>
                  <a:latin typeface="Barlow" panose="00000500000000000000" pitchFamily="2" charset="0"/>
                </a:rPr>
                <a:t>Get ready to embrace the holiday spirit with a week full of festive activities! Each day brings a new theme, so let your Christmas creativity shine!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56000" y="9907425"/>
              <a:ext cx="1264310" cy="2055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769"/>
                </a:lnSpc>
                <a:spcBef>
                  <a:spcPct val="0"/>
                </a:spcBef>
              </a:pPr>
              <a:r>
                <a:rPr lang="en-US" sz="1263" spc="142">
                  <a:solidFill>
                    <a:srgbClr val="3D3D3D"/>
                  </a:solidFill>
                  <a:latin typeface="Barlow" panose="00000500000000000000" pitchFamily="2" charset="0"/>
                </a:rPr>
                <a:t>(123) 456-7890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686146" y="4743790"/>
              <a:ext cx="2668328" cy="3135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69"/>
                </a:lnSpc>
                <a:spcBef>
                  <a:spcPct val="0"/>
                </a:spcBef>
              </a:pPr>
              <a:r>
                <a:rPr lang="en-US" sz="1907">
                  <a:solidFill>
                    <a:srgbClr val="265F58"/>
                  </a:solidFill>
                  <a:latin typeface="Barlow ExtraBold" panose="00000900000000000000" pitchFamily="2" charset="0"/>
                </a:rPr>
                <a:t>MISTLETOE MONDAY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686146" y="4460784"/>
              <a:ext cx="2126311" cy="2282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58"/>
                </a:lnSpc>
                <a:spcBef>
                  <a:spcPct val="0"/>
                </a:spcBef>
              </a:pPr>
              <a:r>
                <a:rPr lang="en-US" sz="1399">
                  <a:solidFill>
                    <a:srgbClr val="3D3D3D"/>
                  </a:solidFill>
                  <a:latin typeface="Barlow" panose="00000500000000000000" pitchFamily="2" charset="0"/>
                </a:rPr>
                <a:t>Monday, Dec. 16th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686146" y="5752810"/>
              <a:ext cx="2668328" cy="3135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69"/>
                </a:lnSpc>
                <a:spcBef>
                  <a:spcPct val="0"/>
                </a:spcBef>
              </a:pPr>
              <a:r>
                <a:rPr lang="en-US" sz="1907">
                  <a:solidFill>
                    <a:srgbClr val="265F58"/>
                  </a:solidFill>
                  <a:latin typeface="Barlow ExtraBold" panose="00000900000000000000" pitchFamily="2" charset="0"/>
                </a:rPr>
                <a:t>TINSEL TUESDAY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686146" y="5469804"/>
              <a:ext cx="2126311" cy="2282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58"/>
                </a:lnSpc>
                <a:spcBef>
                  <a:spcPct val="0"/>
                </a:spcBef>
              </a:pPr>
              <a:r>
                <a:rPr lang="en-US" sz="1399">
                  <a:solidFill>
                    <a:srgbClr val="3D3D3D"/>
                  </a:solidFill>
                  <a:latin typeface="Barlow" panose="00000500000000000000" pitchFamily="2" charset="0"/>
                </a:rPr>
                <a:t>Tuesday, Dec. 17th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686146" y="6761830"/>
              <a:ext cx="2668328" cy="3135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69"/>
                </a:lnSpc>
                <a:spcBef>
                  <a:spcPct val="0"/>
                </a:spcBef>
              </a:pPr>
              <a:r>
                <a:rPr lang="en-US" sz="1907">
                  <a:solidFill>
                    <a:srgbClr val="265F58"/>
                  </a:solidFill>
                  <a:latin typeface="Barlow ExtraBold" panose="00000900000000000000" pitchFamily="2" charset="0"/>
                </a:rPr>
                <a:t>WINTER WONDERLAND 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686146" y="6478824"/>
              <a:ext cx="2126311" cy="2282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58"/>
                </a:lnSpc>
                <a:spcBef>
                  <a:spcPct val="0"/>
                </a:spcBef>
              </a:pPr>
              <a:r>
                <a:rPr lang="en-US" sz="1399">
                  <a:solidFill>
                    <a:srgbClr val="3D3D3D"/>
                  </a:solidFill>
                  <a:latin typeface="Barlow" panose="00000500000000000000" pitchFamily="2" charset="0"/>
                </a:rPr>
                <a:t>Wednesday, Dec. 18th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686146" y="7770850"/>
              <a:ext cx="2668328" cy="3135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69"/>
                </a:lnSpc>
                <a:spcBef>
                  <a:spcPct val="0"/>
                </a:spcBef>
              </a:pPr>
              <a:r>
                <a:rPr lang="en-US" sz="1907">
                  <a:solidFill>
                    <a:srgbClr val="265F58"/>
                  </a:solidFill>
                  <a:latin typeface="Barlow ExtraBold" panose="00000900000000000000" pitchFamily="2" charset="0"/>
                </a:rPr>
                <a:t>SANTA’S WORKSHOP 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686146" y="7487844"/>
              <a:ext cx="2126311" cy="2282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58"/>
                </a:lnSpc>
                <a:spcBef>
                  <a:spcPct val="0"/>
                </a:spcBef>
              </a:pPr>
              <a:r>
                <a:rPr lang="en-US" sz="1399">
                  <a:solidFill>
                    <a:srgbClr val="3D3D3D"/>
                  </a:solidFill>
                  <a:latin typeface="Barlow" panose="00000500000000000000" pitchFamily="2" charset="0"/>
                </a:rPr>
                <a:t>Thursday, Dec. 19th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686146" y="8779869"/>
              <a:ext cx="2668328" cy="3135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69"/>
                </a:lnSpc>
                <a:spcBef>
                  <a:spcPct val="0"/>
                </a:spcBef>
              </a:pPr>
              <a:r>
                <a:rPr lang="en-US" sz="1907">
                  <a:solidFill>
                    <a:srgbClr val="265F58"/>
                  </a:solidFill>
                  <a:latin typeface="Barlow ExtraBold" panose="00000900000000000000" pitchFamily="2" charset="0"/>
                </a:rPr>
                <a:t>FESTIVE SWEATER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686146" y="8496863"/>
              <a:ext cx="2126311" cy="2282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58"/>
                </a:lnSpc>
                <a:spcBef>
                  <a:spcPct val="0"/>
                </a:spcBef>
              </a:pPr>
              <a:r>
                <a:rPr lang="en-US" sz="1399">
                  <a:solidFill>
                    <a:srgbClr val="3D3D3D"/>
                  </a:solidFill>
                  <a:latin typeface="Barlow" panose="00000500000000000000" pitchFamily="2" charset="0"/>
                </a:rPr>
                <a:t>Friday, Dec. 20th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4596271" y="9907425"/>
              <a:ext cx="2207729" cy="2055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769"/>
                </a:lnSpc>
                <a:spcBef>
                  <a:spcPct val="0"/>
                </a:spcBef>
              </a:pPr>
              <a:r>
                <a:rPr lang="en-US" sz="1263" spc="142" dirty="0">
                  <a:solidFill>
                    <a:srgbClr val="3D3D3D"/>
                  </a:solidFill>
                  <a:latin typeface="Barlow" panose="00000500000000000000" pitchFamily="2" charset="0"/>
                </a:rPr>
                <a:t>@spiritweek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73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Barlow ExtraBold</vt:lpstr>
      <vt:lpstr>Calibri</vt:lpstr>
      <vt:lpstr>Arial</vt:lpstr>
      <vt:lpstr>Barlow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flyer</dc:title>
  <cp:lastModifiedBy>HUONG NGUYEN THU</cp:lastModifiedBy>
  <cp:revision>2</cp:revision>
  <dcterms:created xsi:type="dcterms:W3CDTF">2006-08-16T00:00:00Z</dcterms:created>
  <dcterms:modified xsi:type="dcterms:W3CDTF">2023-06-22T15:58:38Z</dcterms:modified>
  <dc:identifier>DAFmRd4q58s</dc:identifier>
</cp:coreProperties>
</file>