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94628F-7BAF-79BB-8E68-63A6C6ADC789}"/>
              </a:ext>
            </a:extLst>
          </p:cNvPr>
          <p:cNvGrpSpPr/>
          <p:nvPr/>
        </p:nvGrpSpPr>
        <p:grpSpPr>
          <a:xfrm>
            <a:off x="-142151" y="626400"/>
            <a:ext cx="7977032" cy="10790507"/>
            <a:chOff x="-142151" y="626400"/>
            <a:chExt cx="7977032" cy="10790507"/>
          </a:xfrm>
        </p:grpSpPr>
        <p:sp>
          <p:nvSpPr>
            <p:cNvPr id="2" name="Freeform 2"/>
            <p:cNvSpPr/>
            <p:nvPr/>
          </p:nvSpPr>
          <p:spPr>
            <a:xfrm>
              <a:off x="-142151" y="8690213"/>
              <a:ext cx="7977032" cy="2726694"/>
            </a:xfrm>
            <a:custGeom>
              <a:avLst/>
              <a:gdLst/>
              <a:ahLst/>
              <a:cxnLst/>
              <a:rect l="l" t="t" r="r" b="b"/>
              <a:pathLst>
                <a:path w="7977032" h="2726694">
                  <a:moveTo>
                    <a:pt x="0" y="0"/>
                  </a:moveTo>
                  <a:lnTo>
                    <a:pt x="7977032" y="0"/>
                  </a:lnTo>
                  <a:lnTo>
                    <a:pt x="7977032" y="2726695"/>
                  </a:lnTo>
                  <a:lnTo>
                    <a:pt x="0" y="272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" name="Group 3"/>
            <p:cNvGrpSpPr/>
            <p:nvPr/>
          </p:nvGrpSpPr>
          <p:grpSpPr>
            <a:xfrm>
              <a:off x="1541768" y="6553499"/>
              <a:ext cx="4163409" cy="583300"/>
              <a:chOff x="0" y="0"/>
              <a:chExt cx="2198892" cy="30806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98892" cy="308068"/>
              </a:xfrm>
              <a:custGeom>
                <a:avLst/>
                <a:gdLst/>
                <a:ahLst/>
                <a:cxnLst/>
                <a:rect l="l" t="t" r="r" b="b"/>
                <a:pathLst>
                  <a:path w="2198892" h="308068">
                    <a:moveTo>
                      <a:pt x="0" y="0"/>
                    </a:moveTo>
                    <a:lnTo>
                      <a:pt x="2198892" y="0"/>
                    </a:lnTo>
                    <a:lnTo>
                      <a:pt x="2198892" y="308068"/>
                    </a:lnTo>
                    <a:lnTo>
                      <a:pt x="0" y="308068"/>
                    </a:lnTo>
                    <a:close/>
                  </a:path>
                </a:pathLst>
              </a:custGeom>
              <a:solidFill>
                <a:srgbClr val="AD251E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095263" y="5903524"/>
              <a:ext cx="5056418" cy="55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28"/>
                </a:lnSpc>
                <a:spcBef>
                  <a:spcPct val="0"/>
                </a:spcBef>
              </a:pPr>
              <a:r>
                <a:rPr lang="en-US" sz="3234" dirty="0">
                  <a:solidFill>
                    <a:srgbClr val="FFFFFF"/>
                  </a:solidFill>
                  <a:latin typeface="Bebas Neue" panose="020B0606020202050201" pitchFamily="34" charset="0"/>
                </a:rPr>
                <a:t>DECEMBER 23-25 / 18:00 - 20:00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756000" y="7382383"/>
              <a:ext cx="108712" cy="108712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6498961" y="8420497"/>
              <a:ext cx="108712" cy="108712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671489" y="6670905"/>
              <a:ext cx="3903966" cy="328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4"/>
                </a:lnSpc>
                <a:spcBef>
                  <a:spcPct val="0"/>
                </a:spcBef>
              </a:pPr>
              <a:r>
                <a:rPr lang="en-US" sz="945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Our Christmas Show Spectacular is a heartwarming holiday tale filled with music, dance, and Christmas cheer. Perfect for the whole family!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95231" y="7182099"/>
              <a:ext cx="4663573" cy="423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0"/>
                </a:lnSpc>
                <a:spcBef>
                  <a:spcPct val="0"/>
                </a:spcBef>
              </a:pPr>
              <a:r>
                <a:rPr lang="en-US" sz="2450" dirty="0">
                  <a:solidFill>
                    <a:srgbClr val="FFFFFF"/>
                  </a:solidFill>
                  <a:latin typeface="Bebas Neue" panose="020B0606020202050201" pitchFamily="34" charset="0"/>
                </a:rPr>
                <a:t>123 ANYWHERE ST., ANY CITY, ST 12345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225188" y="626400"/>
              <a:ext cx="4926493" cy="4864004"/>
              <a:chOff x="0" y="0"/>
              <a:chExt cx="6568657" cy="6485339"/>
            </a:xfrm>
          </p:grpSpPr>
          <p:grpSp>
            <p:nvGrpSpPr>
              <p:cNvPr id="13" name="Group 13"/>
              <p:cNvGrpSpPr/>
              <p:nvPr/>
            </p:nvGrpSpPr>
            <p:grpSpPr>
              <a:xfrm rot="-495213">
                <a:off x="282316" y="2406387"/>
                <a:ext cx="5883042" cy="3662798"/>
                <a:chOff x="0" y="0"/>
                <a:chExt cx="6350000" cy="635000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15" name="Freeform 15"/>
              <p:cNvSpPr/>
              <p:nvPr/>
            </p:nvSpPr>
            <p:spPr>
              <a:xfrm>
                <a:off x="575688" y="466373"/>
                <a:ext cx="5296298" cy="6006111"/>
              </a:xfrm>
              <a:custGeom>
                <a:avLst/>
                <a:gdLst/>
                <a:ahLst/>
                <a:cxnLst/>
                <a:rect l="l" t="t" r="r" b="b"/>
                <a:pathLst>
                  <a:path w="5296298" h="6006111">
                    <a:moveTo>
                      <a:pt x="0" y="0"/>
                    </a:moveTo>
                    <a:lnTo>
                      <a:pt x="5296297" y="0"/>
                    </a:lnTo>
                    <a:lnTo>
                      <a:pt x="5296297" y="6006111"/>
                    </a:lnTo>
                    <a:lnTo>
                      <a:pt x="0" y="60061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" name="TextBox 16"/>
              <p:cNvSpPr txBox="1"/>
              <p:nvPr/>
            </p:nvSpPr>
            <p:spPr>
              <a:xfrm rot="-545566">
                <a:off x="1085295" y="3066026"/>
                <a:ext cx="4511036" cy="30822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952"/>
                  </a:lnSpc>
                </a:pPr>
                <a:r>
                  <a:rPr lang="en-US" sz="7460" dirty="0">
                    <a:solidFill>
                      <a:srgbClr val="FFFFFF"/>
                    </a:solidFill>
                    <a:latin typeface="Bebas Neue" panose="020B0606020202050201" pitchFamily="34" charset="0"/>
                  </a:rPr>
                  <a:t>CHRISTMAS SHOW</a:t>
                </a: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5402382" y="747861"/>
                <a:ext cx="995413" cy="1101564"/>
              </a:xfrm>
              <a:custGeom>
                <a:avLst/>
                <a:gdLst/>
                <a:ahLst/>
                <a:cxnLst/>
                <a:rect l="l" t="t" r="r" b="b"/>
                <a:pathLst>
                  <a:path w="995413" h="1101564">
                    <a:moveTo>
                      <a:pt x="0" y="0"/>
                    </a:moveTo>
                    <a:lnTo>
                      <a:pt x="995413" y="0"/>
                    </a:lnTo>
                    <a:lnTo>
                      <a:pt x="995413" y="1101564"/>
                    </a:lnTo>
                    <a:lnTo>
                      <a:pt x="0" y="11015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Freeform 18"/>
              <p:cNvSpPr/>
              <p:nvPr/>
            </p:nvSpPr>
            <p:spPr>
              <a:xfrm rot="-1322114">
                <a:off x="69906" y="5891619"/>
                <a:ext cx="491760" cy="468401"/>
              </a:xfrm>
              <a:custGeom>
                <a:avLst/>
                <a:gdLst/>
                <a:ahLst/>
                <a:cxnLst/>
                <a:rect l="l" t="t" r="r" b="b"/>
                <a:pathLst>
                  <a:path w="491760" h="468401">
                    <a:moveTo>
                      <a:pt x="0" y="0"/>
                    </a:moveTo>
                    <a:lnTo>
                      <a:pt x="491759" y="0"/>
                    </a:lnTo>
                    <a:lnTo>
                      <a:pt x="491759" y="468401"/>
                    </a:lnTo>
                    <a:lnTo>
                      <a:pt x="0" y="4684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9"/>
              <p:cNvSpPr/>
              <p:nvPr/>
            </p:nvSpPr>
            <p:spPr>
              <a:xfrm rot="2217533">
                <a:off x="5969995" y="2178582"/>
                <a:ext cx="491760" cy="468401"/>
              </a:xfrm>
              <a:custGeom>
                <a:avLst/>
                <a:gdLst/>
                <a:ahLst/>
                <a:cxnLst/>
                <a:rect l="l" t="t" r="r" b="b"/>
                <a:pathLst>
                  <a:path w="491760" h="468401">
                    <a:moveTo>
                      <a:pt x="0" y="0"/>
                    </a:moveTo>
                    <a:lnTo>
                      <a:pt x="491759" y="0"/>
                    </a:lnTo>
                    <a:lnTo>
                      <a:pt x="491759" y="468401"/>
                    </a:lnTo>
                    <a:lnTo>
                      <a:pt x="0" y="4684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grpSp>
            <p:nvGrpSpPr>
              <p:cNvPr id="20" name="Group 20"/>
              <p:cNvGrpSpPr/>
              <p:nvPr/>
            </p:nvGrpSpPr>
            <p:grpSpPr>
              <a:xfrm>
                <a:off x="113077" y="2077808"/>
                <a:ext cx="193026" cy="193026"/>
                <a:chOff x="0" y="0"/>
                <a:chExt cx="6350000" cy="63500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5602462" y="6139418"/>
                <a:ext cx="193026" cy="193026"/>
                <a:chOff x="0" y="0"/>
                <a:chExt cx="6350000" cy="63500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grpSp>
            <p:nvGrpSpPr>
              <p:cNvPr id="24" name="Group 24"/>
              <p:cNvGrpSpPr/>
              <p:nvPr/>
            </p:nvGrpSpPr>
            <p:grpSpPr>
              <a:xfrm>
                <a:off x="6406159" y="185316"/>
                <a:ext cx="145767" cy="145767"/>
                <a:chOff x="0" y="0"/>
                <a:chExt cx="6350000" cy="635000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26" name="Freeform 26"/>
              <p:cNvSpPr/>
              <p:nvPr/>
            </p:nvSpPr>
            <p:spPr>
              <a:xfrm>
                <a:off x="2218227" y="0"/>
                <a:ext cx="341724" cy="466373"/>
              </a:xfrm>
              <a:custGeom>
                <a:avLst/>
                <a:gdLst/>
                <a:ahLst/>
                <a:cxnLst/>
                <a:rect l="l" t="t" r="r" b="b"/>
                <a:pathLst>
                  <a:path w="341724" h="466373">
                    <a:moveTo>
                      <a:pt x="0" y="0"/>
                    </a:moveTo>
                    <a:lnTo>
                      <a:pt x="341724" y="0"/>
                    </a:lnTo>
                    <a:lnTo>
                      <a:pt x="341724" y="466373"/>
                    </a:lnTo>
                    <a:lnTo>
                      <a:pt x="0" y="466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6226933" y="5659447"/>
                <a:ext cx="341724" cy="466373"/>
              </a:xfrm>
              <a:custGeom>
                <a:avLst/>
                <a:gdLst/>
                <a:ahLst/>
                <a:cxnLst/>
                <a:rect l="l" t="t" r="r" b="b"/>
                <a:pathLst>
                  <a:path w="341724" h="466373">
                    <a:moveTo>
                      <a:pt x="0" y="0"/>
                    </a:moveTo>
                    <a:lnTo>
                      <a:pt x="341724" y="0"/>
                    </a:lnTo>
                    <a:lnTo>
                      <a:pt x="341724" y="466372"/>
                    </a:lnTo>
                    <a:lnTo>
                      <a:pt x="0" y="4663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976951" y="7951976"/>
              <a:ext cx="5293043" cy="363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9"/>
                </a:lnSpc>
              </a:pPr>
              <a:r>
                <a:rPr lang="en-US" sz="1070" spc="107" dirty="0">
                  <a:solidFill>
                    <a:srgbClr val="FFFFFF"/>
                  </a:solidFill>
                  <a:latin typeface="Roboto"/>
                </a:rPr>
                <a:t>Ticket Prices:</a:t>
              </a:r>
            </a:p>
            <a:p>
              <a:pPr algn="ctr">
                <a:lnSpc>
                  <a:spcPts val="1499"/>
                </a:lnSpc>
              </a:pPr>
              <a:r>
                <a:rPr lang="en-US" sz="1070" spc="107" dirty="0">
                  <a:solidFill>
                    <a:srgbClr val="FFFFFF"/>
                  </a:solidFill>
                  <a:latin typeface="Roboto"/>
                </a:rPr>
                <a:t>Adults: $25          Children (12 and under): $15         Senior Citizens: $20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3208863" y="8529208"/>
              <a:ext cx="829219" cy="136821"/>
            </a:xfrm>
            <a:custGeom>
              <a:avLst/>
              <a:gdLst/>
              <a:ahLst/>
              <a:cxnLst/>
              <a:rect l="l" t="t" r="r" b="b"/>
              <a:pathLst>
                <a:path w="829219" h="136821">
                  <a:moveTo>
                    <a:pt x="0" y="0"/>
                  </a:moveTo>
                  <a:lnTo>
                    <a:pt x="829219" y="0"/>
                  </a:lnTo>
                  <a:lnTo>
                    <a:pt x="829219" y="136822"/>
                  </a:lnTo>
                  <a:lnTo>
                    <a:pt x="0" y="13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Roboto</vt:lpstr>
      <vt:lpstr>Calibri</vt:lpstr>
      <vt:lpstr>Bebas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2</cp:revision>
  <dcterms:created xsi:type="dcterms:W3CDTF">2006-08-16T00:00:00Z</dcterms:created>
  <dcterms:modified xsi:type="dcterms:W3CDTF">2023-07-02T09:22:19Z</dcterms:modified>
  <dc:identifier>DAFnAciJ1Ak</dc:identifier>
</cp:coreProperties>
</file>