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4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Playfair Display" pitchFamily="2" charset="0"/>
      <p:regular r:id="rId7"/>
      <p:bold r:id="rId8"/>
      <p:italic r:id="rId9"/>
      <p:boldItalic r:id="rId10"/>
    </p:embeddedFont>
    <p:embeddedFont>
      <p:font typeface="Public Sans" pitchFamily="2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7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1843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presProps" Target="pres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7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012A1A9B-EC42-194C-54E3-C738C39B34C0}"/>
              </a:ext>
            </a:extLst>
          </p:cNvPr>
          <p:cNvGrpSpPr/>
          <p:nvPr/>
        </p:nvGrpSpPr>
        <p:grpSpPr>
          <a:xfrm>
            <a:off x="0" y="0"/>
            <a:ext cx="7560000" cy="10299373"/>
            <a:chOff x="0" y="0"/>
            <a:chExt cx="7560000" cy="10299373"/>
          </a:xfrm>
        </p:grpSpPr>
        <p:sp>
          <p:nvSpPr>
            <p:cNvPr id="2" name="Freeform 2"/>
            <p:cNvSpPr/>
            <p:nvPr/>
          </p:nvSpPr>
          <p:spPr>
            <a:xfrm>
              <a:off x="0" y="0"/>
              <a:ext cx="7560000" cy="5036850"/>
            </a:xfrm>
            <a:custGeom>
              <a:avLst/>
              <a:gdLst/>
              <a:ahLst/>
              <a:cxnLst/>
              <a:rect l="l" t="t" r="r" b="b"/>
              <a:pathLst>
                <a:path w="7560000" h="5036850">
                  <a:moveTo>
                    <a:pt x="0" y="0"/>
                  </a:moveTo>
                  <a:lnTo>
                    <a:pt x="7560000" y="0"/>
                  </a:lnTo>
                  <a:lnTo>
                    <a:pt x="7560000" y="5036850"/>
                  </a:lnTo>
                  <a:lnTo>
                    <a:pt x="0" y="50368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4" name="AutoShape 4"/>
            <p:cNvSpPr/>
            <p:nvPr/>
          </p:nvSpPr>
          <p:spPr>
            <a:xfrm>
              <a:off x="2548295" y="7503131"/>
              <a:ext cx="0" cy="602551"/>
            </a:xfrm>
            <a:prstGeom prst="line">
              <a:avLst/>
            </a:prstGeom>
            <a:ln w="12700" cap="rnd">
              <a:solidFill>
                <a:srgbClr val="4E402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AutoShape 5"/>
            <p:cNvSpPr/>
            <p:nvPr/>
          </p:nvSpPr>
          <p:spPr>
            <a:xfrm>
              <a:off x="5134587" y="7503131"/>
              <a:ext cx="0" cy="602551"/>
            </a:xfrm>
            <a:prstGeom prst="line">
              <a:avLst/>
            </a:prstGeom>
            <a:ln w="12700" cap="rnd">
              <a:solidFill>
                <a:srgbClr val="4E402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465226" y="9407224"/>
              <a:ext cx="6629549" cy="1818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48"/>
                </a:lnSpc>
              </a:pPr>
              <a:r>
                <a:rPr lang="en-US" sz="1348" spc="93" dirty="0">
                  <a:solidFill>
                    <a:srgbClr val="4E4025"/>
                  </a:solidFill>
                  <a:latin typeface="Public Sans"/>
                </a:rPr>
                <a:t>10 AM | DECEMBER 25TH | 123 ANYWHERE ST., ANY CITY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339965" y="8623148"/>
              <a:ext cx="4880072" cy="4522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45"/>
                </a:lnSpc>
              </a:pPr>
              <a:r>
                <a:rPr lang="en-US" sz="1318" spc="90">
                  <a:solidFill>
                    <a:srgbClr val="4E4025"/>
                  </a:solidFill>
                  <a:latin typeface="Public Sans"/>
                </a:rPr>
                <a:t>All are welcome as we rejoice in the birth of our Savior. Let's share the Christmas spirit together!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823337" y="7494239"/>
              <a:ext cx="1315049" cy="6115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520"/>
                </a:lnSpc>
              </a:pPr>
              <a:r>
                <a:rPr lang="en-US" sz="1800" dirty="0">
                  <a:solidFill>
                    <a:srgbClr val="4E4025"/>
                  </a:solidFill>
                  <a:latin typeface="Playfair Display"/>
                </a:rPr>
                <a:t>SCRIPTURE READINGS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2958204" y="7494239"/>
              <a:ext cx="1766473" cy="6115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1800">
                  <a:solidFill>
                    <a:srgbClr val="4E4025"/>
                  </a:solidFill>
                  <a:latin typeface="Playfair Display"/>
                </a:rPr>
                <a:t>TRADITIONAL CAROL SINGING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5544496" y="7494239"/>
              <a:ext cx="1192169" cy="6115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20"/>
                </a:lnSpc>
              </a:pPr>
              <a:r>
                <a:rPr lang="en-US" sz="1800">
                  <a:solidFill>
                    <a:srgbClr val="4E4025"/>
                  </a:solidFill>
                  <a:latin typeface="Playfair Display"/>
                </a:rPr>
                <a:t> INSPIRING SERMON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96031" y="5396006"/>
              <a:ext cx="6048000" cy="1760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812"/>
                </a:lnSpc>
              </a:pPr>
              <a:r>
                <a:rPr lang="en-US" sz="6307" b="1" spc="-94" dirty="0">
                  <a:solidFill>
                    <a:srgbClr val="03582A"/>
                  </a:solidFill>
                  <a:latin typeface="Playfair Display" pitchFamily="2" charset="0"/>
                </a:rPr>
                <a:t>CHRISTMAS SERVICE</a:t>
              </a:r>
            </a:p>
          </p:txBody>
        </p:sp>
        <p:sp>
          <p:nvSpPr>
            <p:cNvPr id="12" name="Freeform 12"/>
            <p:cNvSpPr/>
            <p:nvPr/>
          </p:nvSpPr>
          <p:spPr>
            <a:xfrm>
              <a:off x="3190946" y="10104985"/>
              <a:ext cx="1178108" cy="194388"/>
            </a:xfrm>
            <a:custGeom>
              <a:avLst/>
              <a:gdLst/>
              <a:ahLst/>
              <a:cxnLst/>
              <a:rect l="l" t="t" r="r" b="b"/>
              <a:pathLst>
                <a:path w="1178108" h="194388">
                  <a:moveTo>
                    <a:pt x="0" y="0"/>
                  </a:moveTo>
                  <a:lnTo>
                    <a:pt x="1178108" y="0"/>
                  </a:lnTo>
                  <a:lnTo>
                    <a:pt x="1178108" y="194388"/>
                  </a:lnTo>
                  <a:lnTo>
                    <a:pt x="0" y="1943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42</Words>
  <Application>Microsoft Office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Playfair Display</vt:lpstr>
      <vt:lpstr>Calibri</vt:lpstr>
      <vt:lpstr>Arial</vt:lpstr>
      <vt:lpstr>Public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flyer</dc:title>
  <cp:lastModifiedBy>HUONG NGUYEN THU</cp:lastModifiedBy>
  <cp:revision>3</cp:revision>
  <dcterms:created xsi:type="dcterms:W3CDTF">2006-08-16T00:00:00Z</dcterms:created>
  <dcterms:modified xsi:type="dcterms:W3CDTF">2023-06-22T16:22:43Z</dcterms:modified>
  <dc:identifier>DAFmRd4q58s</dc:identifier>
</cp:coreProperties>
</file>