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BM Plex Sans" panose="020B050305020300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 rot="21229297">
            <a:off x="229167" y="2728422"/>
            <a:ext cx="4679816" cy="2113122"/>
          </a:xfrm>
          <a:prstGeom prst="rect">
            <a:avLst/>
          </a:prstGeom>
        </p:spPr>
        <p:txBody>
          <a:bodyPr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382"/>
              </a:lnSpc>
              <a:spcBef>
                <a:spcPct val="0"/>
              </a:spcBef>
            </a:pPr>
            <a:r>
              <a:rPr lang="en-US" sz="5400" b="1" spc="377" dirty="0">
                <a:solidFill>
                  <a:srgbClr val="FFFFFF"/>
                </a:solidFill>
                <a:latin typeface="IBM Plex Sans" panose="020B0503050203000203" pitchFamily="34" charset="0"/>
              </a:rPr>
              <a:t>CHRISTMAS </a:t>
            </a:r>
          </a:p>
        </p:txBody>
      </p:sp>
      <p:sp>
        <p:nvSpPr>
          <p:cNvPr id="4" name="TextBox 4"/>
          <p:cNvSpPr txBox="1"/>
          <p:nvPr/>
        </p:nvSpPr>
        <p:spPr>
          <a:xfrm rot="654542">
            <a:off x="4636711" y="2515521"/>
            <a:ext cx="2955401" cy="1341819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8382"/>
              </a:lnSpc>
              <a:spcBef>
                <a:spcPct val="0"/>
              </a:spcBef>
            </a:pPr>
            <a:r>
              <a:rPr lang="en-US" sz="5400" b="1" spc="377" dirty="0">
                <a:solidFill>
                  <a:srgbClr val="FFFFFF"/>
                </a:solidFill>
                <a:latin typeface="IBM Plex Sans" panose="020B0503050203000203" pitchFamily="34" charset="0"/>
              </a:rPr>
              <a:t>PARTY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7790140"/>
            <a:ext cx="3151761" cy="66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4"/>
              </a:lnSpc>
            </a:pPr>
            <a:r>
              <a:rPr lang="en-US" sz="1896" b="1" spc="119" dirty="0">
                <a:solidFill>
                  <a:srgbClr val="FFFFFF"/>
                </a:solidFill>
                <a:latin typeface="IBM Plex Sans" panose="020B0503050203000203" pitchFamily="34" charset="0"/>
              </a:rPr>
              <a:t>December 25th, </a:t>
            </a:r>
          </a:p>
          <a:p>
            <a:pPr>
              <a:lnSpc>
                <a:spcPts val="2654"/>
              </a:lnSpc>
              <a:spcBef>
                <a:spcPct val="0"/>
              </a:spcBef>
            </a:pPr>
            <a:r>
              <a:rPr lang="en-US" sz="1896" b="1" spc="119" dirty="0">
                <a:solidFill>
                  <a:srgbClr val="FFFFFF"/>
                </a:solidFill>
                <a:latin typeface="IBM Plex Sans" panose="020B0503050203000203" pitchFamily="34" charset="0"/>
              </a:rPr>
              <a:t>7:00 PM onwards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18505" y="1074971"/>
            <a:ext cx="3522989" cy="4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  <a:spcBef>
                <a:spcPct val="0"/>
              </a:spcBef>
            </a:pPr>
            <a:r>
              <a:rPr lang="en-US" sz="2537" spc="159" dirty="0">
                <a:solidFill>
                  <a:srgbClr val="FFFFFF"/>
                </a:solidFill>
                <a:latin typeface="IBM Plex Sans"/>
              </a:rPr>
              <a:t>you're invited 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00" y="8635663"/>
            <a:ext cx="3575990" cy="59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1"/>
              </a:lnSpc>
              <a:spcBef>
                <a:spcPct val="0"/>
              </a:spcBef>
            </a:pPr>
            <a:r>
              <a:rPr lang="en-US" sz="1694" i="1" spc="106" dirty="0">
                <a:solidFill>
                  <a:srgbClr val="FFFFFF"/>
                </a:solidFill>
                <a:latin typeface="IBM Plex Sans" panose="020B0503050203000203" pitchFamily="34" charset="0"/>
              </a:rPr>
              <a:t>The Festive Hall, 7890 Holiday Avenue, Candy Cane City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000" y="9418400"/>
            <a:ext cx="3575990" cy="2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1"/>
              </a:lnSpc>
              <a:spcBef>
                <a:spcPct val="0"/>
              </a:spcBef>
            </a:pPr>
            <a:r>
              <a:rPr lang="en-US" sz="1694" i="1" spc="106">
                <a:solidFill>
                  <a:srgbClr val="FFFFFF"/>
                </a:solidFill>
                <a:latin typeface="IBM Plex Sans" panose="020B0503050203000203" pitchFamily="34" charset="0"/>
              </a:rPr>
              <a:t>Dress Code: Festive attire</a:t>
            </a:r>
          </a:p>
        </p:txBody>
      </p:sp>
      <p:sp>
        <p:nvSpPr>
          <p:cNvPr id="9" name="Freeform 9"/>
          <p:cNvSpPr/>
          <p:nvPr/>
        </p:nvSpPr>
        <p:spPr>
          <a:xfrm>
            <a:off x="3553341" y="5346000"/>
            <a:ext cx="4006659" cy="4929893"/>
          </a:xfrm>
          <a:custGeom>
            <a:avLst/>
            <a:gdLst/>
            <a:ahLst/>
            <a:cxnLst/>
            <a:rect l="l" t="t" r="r" b="b"/>
            <a:pathLst>
              <a:path w="4006659" h="4929893">
                <a:moveTo>
                  <a:pt x="0" y="0"/>
                </a:moveTo>
                <a:lnTo>
                  <a:pt x="4006659" y="0"/>
                </a:lnTo>
                <a:lnTo>
                  <a:pt x="4006659" y="4929893"/>
                </a:lnTo>
                <a:lnTo>
                  <a:pt x="0" y="4929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421849">
            <a:off x="3471569" y="5687983"/>
            <a:ext cx="952162" cy="1864475"/>
          </a:xfrm>
          <a:custGeom>
            <a:avLst/>
            <a:gdLst/>
            <a:ahLst/>
            <a:cxnLst/>
            <a:rect l="l" t="t" r="r" b="b"/>
            <a:pathLst>
              <a:path w="952162" h="1864475">
                <a:moveTo>
                  <a:pt x="0" y="0"/>
                </a:moveTo>
                <a:lnTo>
                  <a:pt x="952162" y="0"/>
                </a:lnTo>
                <a:lnTo>
                  <a:pt x="952162" y="1864476"/>
                </a:lnTo>
                <a:lnTo>
                  <a:pt x="0" y="1864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1846" y="6401214"/>
            <a:ext cx="481737" cy="509530"/>
          </a:xfrm>
          <a:custGeom>
            <a:avLst/>
            <a:gdLst/>
            <a:ahLst/>
            <a:cxnLst/>
            <a:rect l="l" t="t" r="r" b="b"/>
            <a:pathLst>
              <a:path w="481737" h="509530">
                <a:moveTo>
                  <a:pt x="0" y="0"/>
                </a:moveTo>
                <a:lnTo>
                  <a:pt x="481737" y="0"/>
                </a:lnTo>
                <a:lnTo>
                  <a:pt x="481737" y="509529"/>
                </a:lnTo>
                <a:lnTo>
                  <a:pt x="0" y="509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54738" y="4242212"/>
            <a:ext cx="139188" cy="1391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6B6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56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18011" y="3741975"/>
            <a:ext cx="281498" cy="297738"/>
          </a:xfrm>
          <a:custGeom>
            <a:avLst/>
            <a:gdLst/>
            <a:ahLst/>
            <a:cxnLst/>
            <a:rect l="l" t="t" r="r" b="b"/>
            <a:pathLst>
              <a:path w="281498" h="297738">
                <a:moveTo>
                  <a:pt x="0" y="0"/>
                </a:moveTo>
                <a:lnTo>
                  <a:pt x="281498" y="0"/>
                </a:lnTo>
                <a:lnTo>
                  <a:pt x="281498" y="297738"/>
                </a:lnTo>
                <a:lnTo>
                  <a:pt x="0" y="297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06860" y="4540763"/>
            <a:ext cx="352927" cy="373289"/>
          </a:xfrm>
          <a:custGeom>
            <a:avLst/>
            <a:gdLst/>
            <a:ahLst/>
            <a:cxnLst/>
            <a:rect l="l" t="t" r="r" b="b"/>
            <a:pathLst>
              <a:path w="352927" h="373289">
                <a:moveTo>
                  <a:pt x="0" y="0"/>
                </a:moveTo>
                <a:lnTo>
                  <a:pt x="352927" y="0"/>
                </a:lnTo>
                <a:lnTo>
                  <a:pt x="352927" y="373289"/>
                </a:lnTo>
                <a:lnTo>
                  <a:pt x="0" y="373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7898">
            <a:off x="2477092" y="3729513"/>
            <a:ext cx="1018483" cy="1164585"/>
          </a:xfrm>
          <a:custGeom>
            <a:avLst/>
            <a:gdLst/>
            <a:ahLst/>
            <a:cxnLst/>
            <a:rect l="l" t="t" r="r" b="b"/>
            <a:pathLst>
              <a:path w="1018483" h="1164585">
                <a:moveTo>
                  <a:pt x="0" y="0"/>
                </a:moveTo>
                <a:lnTo>
                  <a:pt x="1018483" y="0"/>
                </a:lnTo>
                <a:lnTo>
                  <a:pt x="1018483" y="1164585"/>
                </a:lnTo>
                <a:lnTo>
                  <a:pt x="0" y="1164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22158">
            <a:off x="2332715" y="5356892"/>
            <a:ext cx="787916" cy="900944"/>
          </a:xfrm>
          <a:custGeom>
            <a:avLst/>
            <a:gdLst/>
            <a:ahLst/>
            <a:cxnLst/>
            <a:rect l="l" t="t" r="r" b="b"/>
            <a:pathLst>
              <a:path w="787916" h="900944">
                <a:moveTo>
                  <a:pt x="0" y="0"/>
                </a:moveTo>
                <a:lnTo>
                  <a:pt x="787916" y="0"/>
                </a:lnTo>
                <a:lnTo>
                  <a:pt x="787916" y="900944"/>
                </a:lnTo>
                <a:lnTo>
                  <a:pt x="0" y="900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859787" y="5807364"/>
            <a:ext cx="112059" cy="11205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6B6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05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764166" y="-892647"/>
            <a:ext cx="2679983" cy="3297293"/>
            <a:chOff x="0" y="0"/>
            <a:chExt cx="3573311" cy="4396391"/>
          </a:xfrm>
        </p:grpSpPr>
        <p:sp>
          <p:nvSpPr>
            <p:cNvPr id="23" name="Freeform 23"/>
            <p:cNvSpPr/>
            <p:nvPr/>
          </p:nvSpPr>
          <p:spPr>
            <a:xfrm rot="7131423">
              <a:off x="337397" y="2142383"/>
              <a:ext cx="1921446" cy="1905513"/>
            </a:xfrm>
            <a:custGeom>
              <a:avLst/>
              <a:gdLst/>
              <a:ahLst/>
              <a:cxnLst/>
              <a:rect l="l" t="t" r="r" b="b"/>
              <a:pathLst>
                <a:path w="1921446" h="1905513">
                  <a:moveTo>
                    <a:pt x="0" y="0"/>
                  </a:moveTo>
                  <a:lnTo>
                    <a:pt x="1921445" y="0"/>
                  </a:lnTo>
                  <a:lnTo>
                    <a:pt x="1921445" y="1905513"/>
                  </a:lnTo>
                  <a:lnTo>
                    <a:pt x="0" y="1905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2965316" flipH="1">
              <a:off x="483799" y="557359"/>
              <a:ext cx="2605712" cy="2473058"/>
            </a:xfrm>
            <a:custGeom>
              <a:avLst/>
              <a:gdLst/>
              <a:ahLst/>
              <a:cxnLst/>
              <a:rect l="l" t="t" r="r" b="b"/>
              <a:pathLst>
                <a:path w="2605712" h="2473058">
                  <a:moveTo>
                    <a:pt x="2605713" y="0"/>
                  </a:moveTo>
                  <a:lnTo>
                    <a:pt x="0" y="0"/>
                  </a:lnTo>
                  <a:lnTo>
                    <a:pt x="0" y="2473057"/>
                  </a:lnTo>
                  <a:lnTo>
                    <a:pt x="2605713" y="2473057"/>
                  </a:lnTo>
                  <a:lnTo>
                    <a:pt x="2605713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 rot="1922158">
            <a:off x="5720454" y="1646193"/>
            <a:ext cx="787916" cy="900944"/>
          </a:xfrm>
          <a:custGeom>
            <a:avLst/>
            <a:gdLst/>
            <a:ahLst/>
            <a:cxnLst/>
            <a:rect l="l" t="t" r="r" b="b"/>
            <a:pathLst>
              <a:path w="787916" h="900944">
                <a:moveTo>
                  <a:pt x="0" y="0"/>
                </a:moveTo>
                <a:lnTo>
                  <a:pt x="787916" y="0"/>
                </a:lnTo>
                <a:lnTo>
                  <a:pt x="787916" y="900944"/>
                </a:lnTo>
                <a:lnTo>
                  <a:pt x="0" y="900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074934" y="2684481"/>
            <a:ext cx="334899" cy="354220"/>
          </a:xfrm>
          <a:custGeom>
            <a:avLst/>
            <a:gdLst/>
            <a:ahLst/>
            <a:cxnLst/>
            <a:rect l="l" t="t" r="r" b="b"/>
            <a:pathLst>
              <a:path w="334899" h="354220">
                <a:moveTo>
                  <a:pt x="0" y="0"/>
                </a:moveTo>
                <a:lnTo>
                  <a:pt x="334898" y="0"/>
                </a:lnTo>
                <a:lnTo>
                  <a:pt x="334898" y="354220"/>
                </a:lnTo>
                <a:lnTo>
                  <a:pt x="0" y="354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37709" y="9936000"/>
            <a:ext cx="1178108" cy="194388"/>
          </a:xfrm>
          <a:custGeom>
            <a:avLst/>
            <a:gdLst/>
            <a:ahLst/>
            <a:cxnLst/>
            <a:rect l="l" t="t" r="r" b="b"/>
            <a:pathLst>
              <a:path w="1178108" h="194388">
                <a:moveTo>
                  <a:pt x="0" y="0"/>
                </a:moveTo>
                <a:lnTo>
                  <a:pt x="1178108" y="0"/>
                </a:lnTo>
                <a:lnTo>
                  <a:pt x="1178108" y="194388"/>
                </a:lnTo>
                <a:lnTo>
                  <a:pt x="0" y="1943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IBM Plex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2</cp:revision>
  <dcterms:created xsi:type="dcterms:W3CDTF">2006-08-16T00:00:00Z</dcterms:created>
  <dcterms:modified xsi:type="dcterms:W3CDTF">2023-06-22T15:49:50Z</dcterms:modified>
  <dc:identifier>DAFmRd4q58s</dc:identifier>
</cp:coreProperties>
</file>