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" pitchFamily="2" charset="0"/>
      <p:regular r:id="rId7"/>
      <p:bold r:id="rId8"/>
    </p:embeddedFont>
    <p:embeddedFont>
      <p:font typeface="Open Sauce Sans" panose="00000500000000000000" pitchFamily="2" charset="0"/>
      <p:regular r:id="rId9"/>
      <p:bold r:id="rId10"/>
      <p:italic r:id="rId11"/>
      <p:boldItalic r:id="rId12"/>
    </p:embeddedFont>
    <p:embeddedFont>
      <p:font typeface="Open Sauce Sans Black" panose="00000A00000000000000" pitchFamily="2" charset="0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1882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1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DE648D79-85CE-0432-1CC6-D2C8B88B37EA}"/>
              </a:ext>
            </a:extLst>
          </p:cNvPr>
          <p:cNvGrpSpPr/>
          <p:nvPr/>
        </p:nvGrpSpPr>
        <p:grpSpPr>
          <a:xfrm>
            <a:off x="-11503" y="-15380"/>
            <a:ext cx="7571503" cy="10864527"/>
            <a:chOff x="-11503" y="-15380"/>
            <a:chExt cx="7571503" cy="10864527"/>
          </a:xfrm>
        </p:grpSpPr>
        <p:sp>
          <p:nvSpPr>
            <p:cNvPr id="3" name="TextBox 3"/>
            <p:cNvSpPr txBox="1"/>
            <p:nvPr/>
          </p:nvSpPr>
          <p:spPr>
            <a:xfrm>
              <a:off x="705537" y="6375353"/>
              <a:ext cx="6148926" cy="3206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00"/>
                </a:lnSpc>
              </a:pPr>
              <a:r>
                <a:rPr lang="en-US" sz="2500" dirty="0">
                  <a:solidFill>
                    <a:srgbClr val="FFFFFF"/>
                  </a:solidFill>
                  <a:latin typeface="Open Sauce Sans Black" panose="00000A00000000000000" pitchFamily="2" charset="0"/>
                </a:rPr>
                <a:t>DECEMBER 20TH  5:00 PM - 7:00 PM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09141" y="7326360"/>
              <a:ext cx="3741719" cy="5167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Route: Starts at [Start Location], </a:t>
              </a:r>
              <a:br>
                <a:rPr lang="en-US" sz="1500" dirty="0">
                  <a:solidFill>
                    <a:srgbClr val="FFFFFF"/>
                  </a:solidFill>
                  <a:latin typeface="Open Sauce Sans" panose="00000500000000000000" pitchFamily="2" charset="0"/>
                </a:rPr>
              </a:br>
              <a:r>
                <a:rPr lang="en-US" sz="1500" dirty="0">
                  <a:solidFill>
                    <a:srgbClr val="FFFFFF"/>
                  </a:solidFill>
                  <a:latin typeface="Open Sauce Sans" panose="00000500000000000000" pitchFamily="2" charset="0"/>
                </a:rPr>
                <a:t>ends at [End Location]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1215321" y="7061824"/>
              <a:ext cx="5129357" cy="0"/>
            </a:xfrm>
            <a:prstGeom prst="line">
              <a:avLst/>
            </a:prstGeom>
            <a:ln w="63500" cap="rnd">
              <a:solidFill>
                <a:srgbClr val="FFDD2A"/>
              </a:solidFill>
              <a:prstDash val="sysDot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>
              <a:off x="-11503" y="9734658"/>
              <a:ext cx="7560000" cy="1114489"/>
              <a:chOff x="0" y="0"/>
              <a:chExt cx="10080000" cy="1485985"/>
            </a:xfrm>
          </p:grpSpPr>
          <p:sp>
            <p:nvSpPr>
              <p:cNvPr id="7" name="Freeform 7"/>
              <p:cNvSpPr/>
              <p:nvPr/>
            </p:nvSpPr>
            <p:spPr>
              <a:xfrm flipV="1">
                <a:off x="0" y="0"/>
                <a:ext cx="5140200" cy="1485985"/>
              </a:xfrm>
              <a:custGeom>
                <a:avLst/>
                <a:gdLst/>
                <a:ahLst/>
                <a:cxnLst/>
                <a:rect l="l" t="t" r="r" b="b"/>
                <a:pathLst>
                  <a:path w="5140200" h="1485985">
                    <a:moveTo>
                      <a:pt x="0" y="1485985"/>
                    </a:moveTo>
                    <a:lnTo>
                      <a:pt x="5140200" y="1485985"/>
                    </a:lnTo>
                    <a:lnTo>
                      <a:pt x="5140200" y="0"/>
                    </a:lnTo>
                    <a:lnTo>
                      <a:pt x="0" y="0"/>
                    </a:lnTo>
                    <a:lnTo>
                      <a:pt x="0" y="1485985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8" name="Freeform 8"/>
              <p:cNvSpPr/>
              <p:nvPr/>
            </p:nvSpPr>
            <p:spPr>
              <a:xfrm flipV="1">
                <a:off x="4939800" y="0"/>
                <a:ext cx="5140200" cy="1485985"/>
              </a:xfrm>
              <a:custGeom>
                <a:avLst/>
                <a:gdLst/>
                <a:ahLst/>
                <a:cxnLst/>
                <a:rect l="l" t="t" r="r" b="b"/>
                <a:pathLst>
                  <a:path w="5140200" h="1485985">
                    <a:moveTo>
                      <a:pt x="0" y="1485985"/>
                    </a:moveTo>
                    <a:lnTo>
                      <a:pt x="5140200" y="1485985"/>
                    </a:lnTo>
                    <a:lnTo>
                      <a:pt x="5140200" y="0"/>
                    </a:lnTo>
                    <a:lnTo>
                      <a:pt x="0" y="0"/>
                    </a:lnTo>
                    <a:lnTo>
                      <a:pt x="0" y="1485985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9" name="Freeform 9"/>
            <p:cNvSpPr/>
            <p:nvPr/>
          </p:nvSpPr>
          <p:spPr>
            <a:xfrm>
              <a:off x="3353888" y="9436697"/>
              <a:ext cx="829219" cy="136821"/>
            </a:xfrm>
            <a:custGeom>
              <a:avLst/>
              <a:gdLst/>
              <a:ahLst/>
              <a:cxnLst/>
              <a:rect l="l" t="t" r="r" b="b"/>
              <a:pathLst>
                <a:path w="829219" h="136821">
                  <a:moveTo>
                    <a:pt x="0" y="0"/>
                  </a:moveTo>
                  <a:lnTo>
                    <a:pt x="829219" y="0"/>
                  </a:lnTo>
                  <a:lnTo>
                    <a:pt x="829219" y="136822"/>
                  </a:lnTo>
                  <a:lnTo>
                    <a:pt x="0" y="136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2475765" y="8369262"/>
              <a:ext cx="2585465" cy="381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0"/>
                </a:lnSpc>
              </a:pPr>
              <a:r>
                <a:rPr lang="en-US" sz="1100" b="1">
                  <a:solidFill>
                    <a:srgbClr val="FFFFFF"/>
                  </a:solidFill>
                  <a:latin typeface="Open Sauce Sans" panose="00000500000000000000" pitchFamily="2" charset="0"/>
                </a:rPr>
                <a:t>For more information, contact us at [Your Contact Details].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289625" y="5821435"/>
              <a:ext cx="4980751" cy="247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99"/>
                </a:lnSpc>
              </a:pPr>
              <a:r>
                <a:rPr lang="en-US" sz="1499" b="1" dirty="0">
                  <a:solidFill>
                    <a:srgbClr val="FDD000"/>
                  </a:solidFill>
                  <a:latin typeface="Open Sauce Sans" panose="00000500000000000000" pitchFamily="2" charset="0"/>
                </a:rPr>
                <a:t>Marching Bands | Festive Floats | Santa Claus</a:t>
              </a:r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319018" y="1724551"/>
              <a:ext cx="6898959" cy="2362800"/>
              <a:chOff x="0" y="-85725"/>
              <a:chExt cx="9198612" cy="3150400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0" y="745579"/>
                <a:ext cx="9198612" cy="231909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214"/>
                  </a:lnSpc>
                  <a:spcBef>
                    <a:spcPct val="0"/>
                  </a:spcBef>
                </a:pPr>
                <a:r>
                  <a:rPr lang="en-US" sz="10152" b="1" dirty="0">
                    <a:solidFill>
                      <a:srgbClr val="FFFFFF"/>
                    </a:solidFill>
                    <a:latin typeface="League Spartan" pitchFamily="2" charset="0"/>
                  </a:rPr>
                  <a:t>PARADE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602063" y="-85725"/>
                <a:ext cx="7994487" cy="107713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585"/>
                  </a:lnSpc>
                  <a:spcBef>
                    <a:spcPct val="0"/>
                  </a:spcBef>
                </a:pPr>
                <a:r>
                  <a:rPr lang="en-US" sz="4703" b="1">
                    <a:solidFill>
                      <a:srgbClr val="FFFFFF"/>
                    </a:solidFill>
                    <a:latin typeface="League Spartan" pitchFamily="2" charset="0"/>
                  </a:rPr>
                  <a:t>CHRISTMAS</a:t>
                </a:r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-15380"/>
              <a:ext cx="7560000" cy="1114489"/>
              <a:chOff x="0" y="0"/>
              <a:chExt cx="10080000" cy="148598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140200" cy="1485985"/>
              </a:xfrm>
              <a:custGeom>
                <a:avLst/>
                <a:gdLst/>
                <a:ahLst/>
                <a:cxnLst/>
                <a:rect l="l" t="t" r="r" b="b"/>
                <a:pathLst>
                  <a:path w="5140200" h="1485985">
                    <a:moveTo>
                      <a:pt x="0" y="0"/>
                    </a:moveTo>
                    <a:lnTo>
                      <a:pt x="5140200" y="0"/>
                    </a:lnTo>
                    <a:lnTo>
                      <a:pt x="5140200" y="1485985"/>
                    </a:lnTo>
                    <a:lnTo>
                      <a:pt x="0" y="14859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4939800" y="0"/>
                <a:ext cx="5140200" cy="1485985"/>
              </a:xfrm>
              <a:custGeom>
                <a:avLst/>
                <a:gdLst/>
                <a:ahLst/>
                <a:cxnLst/>
                <a:rect l="l" t="t" r="r" b="b"/>
                <a:pathLst>
                  <a:path w="5140200" h="1485985">
                    <a:moveTo>
                      <a:pt x="0" y="0"/>
                    </a:moveTo>
                    <a:lnTo>
                      <a:pt x="5140200" y="0"/>
                    </a:lnTo>
                    <a:lnTo>
                      <a:pt x="5140200" y="1485985"/>
                    </a:lnTo>
                    <a:lnTo>
                      <a:pt x="0" y="1485985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</p:sp>
        </p:grpSp>
        <p:sp>
          <p:nvSpPr>
            <p:cNvPr id="18" name="Freeform 18"/>
            <p:cNvSpPr/>
            <p:nvPr/>
          </p:nvSpPr>
          <p:spPr>
            <a:xfrm>
              <a:off x="958552" y="3973857"/>
              <a:ext cx="5642896" cy="1549231"/>
            </a:xfrm>
            <a:custGeom>
              <a:avLst/>
              <a:gdLst/>
              <a:ahLst/>
              <a:cxnLst/>
              <a:rect l="l" t="t" r="r" b="b"/>
              <a:pathLst>
                <a:path w="5642896" h="1549231">
                  <a:moveTo>
                    <a:pt x="0" y="0"/>
                  </a:moveTo>
                  <a:lnTo>
                    <a:pt x="5642896" y="0"/>
                  </a:lnTo>
                  <a:lnTo>
                    <a:pt x="5642896" y="1549232"/>
                  </a:lnTo>
                  <a:lnTo>
                    <a:pt x="0" y="1549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Open Sauce Sans</vt:lpstr>
      <vt:lpstr>Calibri</vt:lpstr>
      <vt:lpstr>League Spartan</vt:lpstr>
      <vt:lpstr>Open Sauce Sans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flyer II</dc:title>
  <cp:lastModifiedBy>HUONG NGUYEN THU</cp:lastModifiedBy>
  <cp:revision>2</cp:revision>
  <dcterms:created xsi:type="dcterms:W3CDTF">2006-08-16T00:00:00Z</dcterms:created>
  <dcterms:modified xsi:type="dcterms:W3CDTF">2023-07-02T08:43:30Z</dcterms:modified>
  <dc:identifier>DAFnAciJ1Ak</dc:identifier>
</cp:coreProperties>
</file>