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League Spartan Black" pitchFamily="2" charset="0"/>
      <p:bold r:id="rId9"/>
    </p:embeddedFont>
    <p:embeddedFont>
      <p:font typeface="Moontime" panose="00000500000000000000" pitchFamily="2" charset="0"/>
      <p:regular r:id="rId10"/>
    </p:embeddedFont>
    <p:embeddedFont>
      <p:font typeface="Open Sauce Sans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7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78DE239-71BF-FC33-2E26-B4B4AB48DF47}"/>
              </a:ext>
            </a:extLst>
          </p:cNvPr>
          <p:cNvGrpSpPr/>
          <p:nvPr/>
        </p:nvGrpSpPr>
        <p:grpSpPr>
          <a:xfrm>
            <a:off x="0" y="0"/>
            <a:ext cx="7617827" cy="10692000"/>
            <a:chOff x="0" y="0"/>
            <a:chExt cx="7617827" cy="10692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17827" cy="10692000"/>
            </a:xfrm>
            <a:custGeom>
              <a:avLst/>
              <a:gdLst/>
              <a:ahLst/>
              <a:cxnLst/>
              <a:rect l="l" t="t" r="r" b="b"/>
              <a:pathLst>
                <a:path w="7617827" h="10692000">
                  <a:moveTo>
                    <a:pt x="0" y="0"/>
                  </a:moveTo>
                  <a:lnTo>
                    <a:pt x="7617827" y="0"/>
                  </a:lnTo>
                  <a:lnTo>
                    <a:pt x="7617827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569" b="-14340"/>
              </a:stretch>
            </a:blipFill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90C79EA-E902-E768-A85C-FAFF023E4676}"/>
                </a:ext>
              </a:extLst>
            </p:cNvPr>
            <p:cNvSpPr/>
            <p:nvPr/>
          </p:nvSpPr>
          <p:spPr>
            <a:xfrm>
              <a:off x="3560384" y="9216888"/>
              <a:ext cx="2654693" cy="550630"/>
            </a:xfrm>
            <a:prstGeom prst="ellipse">
              <a:avLst/>
            </a:prstGeom>
            <a:solidFill>
              <a:srgbClr val="234C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uce Sans" panose="00000500000000000000" pitchFamily="2" charset="0"/>
              </a:endParaRP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019613" y="1491585"/>
              <a:ext cx="5601418" cy="89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8"/>
                </a:lnSpc>
              </a:pPr>
              <a:r>
                <a:rPr lang="en-US" sz="3424" dirty="0">
                  <a:solidFill>
                    <a:srgbClr val="FFFFFF"/>
                  </a:solidFill>
                  <a:latin typeface="Moontime"/>
                </a:rPr>
                <a:t>Celebrate the joy of Christmas </a:t>
              </a:r>
            </a:p>
            <a:p>
              <a:pPr algn="ctr">
                <a:lnSpc>
                  <a:spcPts val="3458"/>
                </a:lnSpc>
              </a:pPr>
              <a:r>
                <a:rPr lang="en-US" sz="3424" dirty="0">
                  <a:solidFill>
                    <a:srgbClr val="FFFFFF"/>
                  </a:solidFill>
                  <a:latin typeface="Moontime"/>
                </a:rPr>
                <a:t>with our special festive lunch!</a:t>
              </a:r>
            </a:p>
          </p:txBody>
        </p:sp>
        <p:sp>
          <p:nvSpPr>
            <p:cNvPr id="4" name="Freeform 4"/>
            <p:cNvSpPr/>
            <p:nvPr/>
          </p:nvSpPr>
          <p:spPr>
            <a:xfrm rot="-5934237" flipH="1">
              <a:off x="542792" y="2976167"/>
              <a:ext cx="6782719" cy="5485524"/>
            </a:xfrm>
            <a:custGeom>
              <a:avLst/>
              <a:gdLst/>
              <a:ahLst/>
              <a:cxnLst/>
              <a:rect l="l" t="t" r="r" b="b"/>
              <a:pathLst>
                <a:path w="6782719" h="5485524">
                  <a:moveTo>
                    <a:pt x="6782720" y="0"/>
                  </a:moveTo>
                  <a:lnTo>
                    <a:pt x="0" y="0"/>
                  </a:lnTo>
                  <a:lnTo>
                    <a:pt x="0" y="5485524"/>
                  </a:lnTo>
                  <a:lnTo>
                    <a:pt x="6782720" y="5485524"/>
                  </a:lnTo>
                  <a:lnTo>
                    <a:pt x="678272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604900" y="3412403"/>
              <a:ext cx="3247293" cy="28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"/>
                </a:lnSpc>
              </a:pPr>
              <a:r>
                <a:rPr lang="en-US" sz="2556" b="1" dirty="0">
                  <a:solidFill>
                    <a:srgbClr val="FFFFFF"/>
                  </a:solidFill>
                  <a:latin typeface="League Spartan"/>
                </a:rPr>
                <a:t>STARTER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86989" y="3805256"/>
              <a:ext cx="2483115" cy="710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Mushroom Soup </a:t>
              </a:r>
            </a:p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Prawn Cocktail </a:t>
              </a:r>
            </a:p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Goat Cheese Tart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785785" y="9425049"/>
              <a:ext cx="2339071" cy="255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1"/>
                </a:lnSpc>
              </a:pPr>
              <a:r>
                <a:rPr lang="en-US" sz="2456" b="1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123-456-7890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4563" y="9355128"/>
              <a:ext cx="2340827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084"/>
                </a:lnSpc>
              </a:pPr>
              <a:r>
                <a:rPr lang="en-US" sz="10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For reservations or more information, please contact us at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825600">
              <a:off x="362424" y="6433699"/>
              <a:ext cx="592959" cy="592959"/>
            </a:xfrm>
            <a:custGeom>
              <a:avLst/>
              <a:gdLst/>
              <a:ahLst/>
              <a:cxnLst/>
              <a:rect l="l" t="t" r="r" b="b"/>
              <a:pathLst>
                <a:path w="592959" h="592959">
                  <a:moveTo>
                    <a:pt x="0" y="0"/>
                  </a:moveTo>
                  <a:lnTo>
                    <a:pt x="592959" y="0"/>
                  </a:lnTo>
                  <a:lnTo>
                    <a:pt x="592959" y="592959"/>
                  </a:lnTo>
                  <a:lnTo>
                    <a:pt x="0" y="592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2747169"/>
              <a:ext cx="1767137" cy="1902007"/>
            </a:xfrm>
            <a:custGeom>
              <a:avLst/>
              <a:gdLst/>
              <a:ahLst/>
              <a:cxnLst/>
              <a:rect l="l" t="t" r="r" b="b"/>
              <a:pathLst>
                <a:path w="1767137" h="1902007">
                  <a:moveTo>
                    <a:pt x="0" y="0"/>
                  </a:moveTo>
                  <a:lnTo>
                    <a:pt x="1767137" y="0"/>
                  </a:lnTo>
                  <a:lnTo>
                    <a:pt x="1767137" y="1902007"/>
                  </a:lnTo>
                  <a:lnTo>
                    <a:pt x="0" y="1902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754126" y="2643178"/>
              <a:ext cx="741461" cy="660827"/>
            </a:xfrm>
            <a:custGeom>
              <a:avLst/>
              <a:gdLst/>
              <a:ahLst/>
              <a:cxnLst/>
              <a:rect l="l" t="t" r="r" b="b"/>
              <a:pathLst>
                <a:path w="741461" h="660827">
                  <a:moveTo>
                    <a:pt x="0" y="0"/>
                  </a:moveTo>
                  <a:lnTo>
                    <a:pt x="741461" y="0"/>
                  </a:lnTo>
                  <a:lnTo>
                    <a:pt x="741461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332775" y="7300760"/>
              <a:ext cx="1326851" cy="1400370"/>
            </a:xfrm>
            <a:custGeom>
              <a:avLst/>
              <a:gdLst/>
              <a:ahLst/>
              <a:cxnLst/>
              <a:rect l="l" t="t" r="r" b="b"/>
              <a:pathLst>
                <a:path w="1326851" h="1400370">
                  <a:moveTo>
                    <a:pt x="0" y="0"/>
                  </a:moveTo>
                  <a:lnTo>
                    <a:pt x="1326851" y="0"/>
                  </a:lnTo>
                  <a:lnTo>
                    <a:pt x="1326851" y="1400370"/>
                  </a:lnTo>
                  <a:lnTo>
                    <a:pt x="0" y="1400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365390" y="10301401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20" y="0"/>
                  </a:lnTo>
                  <a:lnTo>
                    <a:pt x="829220" y="136821"/>
                  </a:lnTo>
                  <a:lnTo>
                    <a:pt x="0" y="136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33339" y="7317268"/>
              <a:ext cx="2267597" cy="1548580"/>
            </a:xfrm>
            <a:custGeom>
              <a:avLst/>
              <a:gdLst/>
              <a:ahLst/>
              <a:cxnLst/>
              <a:rect l="l" t="t" r="r" b="b"/>
              <a:pathLst>
                <a:path w="2267597" h="1548580">
                  <a:moveTo>
                    <a:pt x="0" y="0"/>
                  </a:moveTo>
                  <a:lnTo>
                    <a:pt x="2267597" y="0"/>
                  </a:lnTo>
                  <a:lnTo>
                    <a:pt x="2267597" y="1548580"/>
                  </a:lnTo>
                  <a:lnTo>
                    <a:pt x="0" y="1548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259707" y="5131643"/>
              <a:ext cx="1072530" cy="1174571"/>
            </a:xfrm>
            <a:custGeom>
              <a:avLst/>
              <a:gdLst/>
              <a:ahLst/>
              <a:cxnLst/>
              <a:rect l="l" t="t" r="r" b="b"/>
              <a:pathLst>
                <a:path w="1072530" h="1174571">
                  <a:moveTo>
                    <a:pt x="0" y="0"/>
                  </a:moveTo>
                  <a:lnTo>
                    <a:pt x="1072530" y="0"/>
                  </a:lnTo>
                  <a:lnTo>
                    <a:pt x="1072530" y="1174571"/>
                  </a:lnTo>
                  <a:lnTo>
                    <a:pt x="0" y="1174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573088">
              <a:off x="1749824" y="2988259"/>
              <a:ext cx="1164826" cy="1303301"/>
            </a:xfrm>
            <a:custGeom>
              <a:avLst/>
              <a:gdLst/>
              <a:ahLst/>
              <a:cxnLst/>
              <a:rect l="l" t="t" r="r" b="b"/>
              <a:pathLst>
                <a:path w="1164826" h="1303301">
                  <a:moveTo>
                    <a:pt x="0" y="0"/>
                  </a:moveTo>
                  <a:lnTo>
                    <a:pt x="1164826" y="0"/>
                  </a:lnTo>
                  <a:lnTo>
                    <a:pt x="1164826" y="1303301"/>
                  </a:lnTo>
                  <a:lnTo>
                    <a:pt x="0" y="1303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2332237" y="5276523"/>
              <a:ext cx="3792619" cy="28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"/>
                </a:lnSpc>
              </a:pPr>
              <a:r>
                <a:rPr lang="en-US" sz="2556" b="1">
                  <a:solidFill>
                    <a:srgbClr val="FFFFFF"/>
                  </a:solidFill>
                  <a:latin typeface="League Spartan"/>
                </a:rPr>
                <a:t>MAIN COURSE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78491" y="5669376"/>
              <a:ext cx="2900111" cy="710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Roast Turkey with Veggies Seared Salmon with Rice Vegan Nut Roast with Veggies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23044" y="936975"/>
              <a:ext cx="5794555" cy="487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8"/>
                </a:lnSpc>
              </a:pPr>
              <a:r>
                <a:rPr lang="en-US" sz="4400" dirty="0">
                  <a:solidFill>
                    <a:srgbClr val="FFFFFF"/>
                  </a:solidFill>
                  <a:latin typeface="League Spartan Black" pitchFamily="2" charset="0"/>
                </a:rPr>
                <a:t>CHRISTMAS LUNCH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78984" y="9964531"/>
              <a:ext cx="5682676" cy="140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1074">
                  <a:solidFill>
                    <a:srgbClr val="FFFFFF"/>
                  </a:solidFill>
                  <a:latin typeface="Open Sauce Sans" panose="00000500000000000000" pitchFamily="2" charset="0"/>
                </a:rPr>
                <a:t>December 25th | 12:00 PM - 3:00 PM |  123 Anywhere St., Any City, ST 12345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604900" y="7140643"/>
              <a:ext cx="3247293" cy="28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"/>
                </a:lnSpc>
              </a:pPr>
              <a:r>
                <a:rPr lang="en-US" sz="2556" b="1" dirty="0">
                  <a:solidFill>
                    <a:srgbClr val="FFFFFF"/>
                  </a:solidFill>
                  <a:latin typeface="League Spartan"/>
                </a:rPr>
                <a:t>DESSERTS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986989" y="7533496"/>
              <a:ext cx="2483115" cy="710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Christmas Pudding </a:t>
              </a:r>
            </a:p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Apple Crumble</a:t>
              </a:r>
            </a:p>
            <a:p>
              <a:pPr algn="ctr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Chocolate Yule Log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League Spartan</vt:lpstr>
      <vt:lpstr>Calibri</vt:lpstr>
      <vt:lpstr>Moontime</vt:lpstr>
      <vt:lpstr>League Spartan Black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2023-07-02T08:40:21Z</dcterms:modified>
  <dc:identifier>DAFnAciJ1Ak</dc:identifier>
</cp:coreProperties>
</file>