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igra ExtraLight" panose="00000300000000000000" pitchFamily="2" charset="0"/>
      <p:regular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798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75B30D-F9EC-DB10-338A-BA6B09E99D93}"/>
              </a:ext>
            </a:extLst>
          </p:cNvPr>
          <p:cNvGrpSpPr/>
          <p:nvPr/>
        </p:nvGrpSpPr>
        <p:grpSpPr>
          <a:xfrm>
            <a:off x="0" y="0"/>
            <a:ext cx="7560000" cy="10954805"/>
            <a:chOff x="0" y="0"/>
            <a:chExt cx="7560000" cy="10954805"/>
          </a:xfrm>
        </p:grpSpPr>
        <p:sp>
          <p:nvSpPr>
            <p:cNvPr id="3" name="Freeform 3"/>
            <p:cNvSpPr/>
            <p:nvPr/>
          </p:nvSpPr>
          <p:spPr>
            <a:xfrm>
              <a:off x="0" y="6867399"/>
              <a:ext cx="7556500" cy="4087406"/>
            </a:xfrm>
            <a:custGeom>
              <a:avLst/>
              <a:gdLst/>
              <a:ahLst/>
              <a:cxnLst/>
              <a:rect l="l" t="t" r="r" b="b"/>
              <a:pathLst>
                <a:path w="4947459" h="2575980">
                  <a:moveTo>
                    <a:pt x="0" y="0"/>
                  </a:moveTo>
                  <a:lnTo>
                    <a:pt x="4947459" y="0"/>
                  </a:lnTo>
                  <a:lnTo>
                    <a:pt x="4947459" y="2575980"/>
                  </a:lnTo>
                  <a:lnTo>
                    <a:pt x="0" y="2575980"/>
                  </a:lnTo>
                  <a:close/>
                </a:path>
              </a:pathLst>
            </a:custGeom>
            <a:solidFill>
              <a:srgbClr val="B93A2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77725" y="7286499"/>
              <a:ext cx="6204528" cy="1243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697"/>
                </a:lnSpc>
                <a:spcBef>
                  <a:spcPct val="0"/>
                </a:spcBef>
              </a:pPr>
              <a:r>
                <a:rPr lang="en-US" sz="4697" dirty="0">
                  <a:solidFill>
                    <a:srgbClr val="FFFFFF"/>
                  </a:solidFill>
                  <a:latin typeface="Migra ExtraLight"/>
                </a:rPr>
                <a:t>Professional Christmas Light Installation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4464050" y="8547100"/>
              <a:ext cx="2514600" cy="1549750"/>
            </a:xfrm>
            <a:custGeom>
              <a:avLst/>
              <a:gdLst/>
              <a:ahLst/>
              <a:cxnLst/>
              <a:rect l="l" t="t" r="r" b="b"/>
              <a:pathLst>
                <a:path w="994309" h="998765">
                  <a:moveTo>
                    <a:pt x="497154" y="0"/>
                  </a:moveTo>
                  <a:cubicBezTo>
                    <a:pt x="772084" y="1230"/>
                    <a:pt x="994309" y="224450"/>
                    <a:pt x="994309" y="499383"/>
                  </a:cubicBezTo>
                  <a:cubicBezTo>
                    <a:pt x="994309" y="774315"/>
                    <a:pt x="772084" y="997536"/>
                    <a:pt x="497154" y="998765"/>
                  </a:cubicBezTo>
                  <a:cubicBezTo>
                    <a:pt x="222225" y="997536"/>
                    <a:pt x="0" y="774315"/>
                    <a:pt x="0" y="499383"/>
                  </a:cubicBezTo>
                  <a:cubicBezTo>
                    <a:pt x="0" y="224450"/>
                    <a:pt x="222225" y="1230"/>
                    <a:pt x="4971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FAFAFA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5979155" y="8141168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19" y="0"/>
                  </a:lnTo>
                  <a:lnTo>
                    <a:pt x="829219" y="136821"/>
                  </a:lnTo>
                  <a:lnTo>
                    <a:pt x="0" y="136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0" y="0"/>
              <a:ext cx="7560000" cy="6867399"/>
            </a:xfrm>
            <a:custGeom>
              <a:avLst/>
              <a:gdLst/>
              <a:ahLst/>
              <a:cxnLst/>
              <a:rect l="l" t="t" r="r" b="b"/>
              <a:pathLst>
                <a:path w="7560000" h="6867399">
                  <a:moveTo>
                    <a:pt x="7560000" y="0"/>
                  </a:moveTo>
                  <a:lnTo>
                    <a:pt x="0" y="0"/>
                  </a:lnTo>
                  <a:lnTo>
                    <a:pt x="0" y="6867399"/>
                  </a:lnTo>
                  <a:lnTo>
                    <a:pt x="7560000" y="6867399"/>
                  </a:lnTo>
                  <a:lnTo>
                    <a:pt x="7560000" y="0"/>
                  </a:lnTo>
                  <a:close/>
                </a:path>
              </a:pathLst>
            </a:custGeom>
            <a:blipFill>
              <a:blip r:embed="rId4"/>
              <a:stretch>
                <a:fillRect l="-23594" r="-1266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756000" y="8631374"/>
              <a:ext cx="3586273" cy="88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7"/>
                </a:lnSpc>
              </a:pPr>
              <a:r>
                <a:rPr lang="en-US" sz="1100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Light up the holiday season without lifting a finger! Our professional team is ready to transform your home with dazzling Christmas light displays.</a:t>
              </a:r>
            </a:p>
            <a:p>
              <a:pPr>
                <a:lnSpc>
                  <a:spcPts val="1397"/>
                </a:lnSpc>
              </a:pPr>
              <a:endParaRPr lang="en-US" sz="1100" dirty="0">
                <a:solidFill>
                  <a:srgbClr val="FFFFFF"/>
                </a:solidFill>
                <a:latin typeface="Open Sauce Sans" panose="00000500000000000000" pitchFamily="2" charset="0"/>
              </a:endParaRPr>
            </a:p>
            <a:p>
              <a:pPr marL="0" lvl="0" indent="0">
                <a:lnSpc>
                  <a:spcPts val="1397"/>
                </a:lnSpc>
              </a:pPr>
              <a:r>
                <a:rPr lang="en-US" sz="1100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Availability: November 1st - December 20th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6000" y="9926475"/>
              <a:ext cx="2818112" cy="15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7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+123-456-7890 | www.website.com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908102" y="8815119"/>
              <a:ext cx="1626496" cy="1027381"/>
              <a:chOff x="0" y="-91697"/>
              <a:chExt cx="2168661" cy="1369843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179007" y="-91697"/>
                <a:ext cx="1783750" cy="2222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1145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OUR SERVICES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70825"/>
                <a:ext cx="2168661" cy="1007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Custom Design</a:t>
                </a:r>
              </a:p>
              <a:p>
                <a:pPr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Professional Installation</a:t>
                </a:r>
              </a:p>
              <a:p>
                <a:pPr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Maintenance</a:t>
                </a:r>
              </a:p>
              <a:p>
                <a:pPr marL="0" lvl="0" indent="0"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Post-Season Removal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Migra ExtraLight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3</cp:revision>
  <dcterms:created xsi:type="dcterms:W3CDTF">2006-08-16T00:00:00Z</dcterms:created>
  <dcterms:modified xsi:type="dcterms:W3CDTF">2023-07-02T08:56:49Z</dcterms:modified>
  <dc:identifier>DAFnAciJ1Ak</dc:identifier>
</cp:coreProperties>
</file>