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ato" panose="020F0502020204030203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E4B48AD-6BE6-C5E5-AA8D-6D21669F2117}"/>
              </a:ext>
            </a:extLst>
          </p:cNvPr>
          <p:cNvGrpSpPr/>
          <p:nvPr/>
        </p:nvGrpSpPr>
        <p:grpSpPr>
          <a:xfrm>
            <a:off x="502556" y="-34952"/>
            <a:ext cx="6848178" cy="10153788"/>
            <a:chOff x="502556" y="-34952"/>
            <a:chExt cx="6848178" cy="10153788"/>
          </a:xfrm>
        </p:grpSpPr>
        <p:grpSp>
          <p:nvGrpSpPr>
            <p:cNvPr id="3" name="Group 3"/>
            <p:cNvGrpSpPr/>
            <p:nvPr/>
          </p:nvGrpSpPr>
          <p:grpSpPr>
            <a:xfrm>
              <a:off x="2210718" y="9214527"/>
              <a:ext cx="47625" cy="545330"/>
              <a:chOff x="0" y="0"/>
              <a:chExt cx="17068" cy="19543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68" cy="195434"/>
              </a:xfrm>
              <a:custGeom>
                <a:avLst/>
                <a:gdLst/>
                <a:ahLst/>
                <a:cxnLst/>
                <a:rect l="l" t="t" r="r" b="b"/>
                <a:pathLst>
                  <a:path w="17068" h="195434">
                    <a:moveTo>
                      <a:pt x="0" y="0"/>
                    </a:moveTo>
                    <a:lnTo>
                      <a:pt x="17068" y="0"/>
                    </a:lnTo>
                    <a:lnTo>
                      <a:pt x="17068" y="195434"/>
                    </a:lnTo>
                    <a:lnTo>
                      <a:pt x="0" y="195434"/>
                    </a:lnTo>
                    <a:close/>
                  </a:path>
                </a:pathLst>
              </a:custGeom>
              <a:solidFill>
                <a:srgbClr val="C1272D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2110"/>
                  </a:lnSpc>
                </a:pPr>
                <a:endParaRPr b="1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186258" y="9179574"/>
              <a:ext cx="745248" cy="551483"/>
            </a:xfrm>
            <a:custGeom>
              <a:avLst/>
              <a:gdLst/>
              <a:ahLst/>
              <a:cxnLst/>
              <a:rect l="l" t="t" r="r" b="b"/>
              <a:pathLst>
                <a:path w="993664" h="735311">
                  <a:moveTo>
                    <a:pt x="0" y="0"/>
                  </a:moveTo>
                  <a:lnTo>
                    <a:pt x="993664" y="0"/>
                  </a:lnTo>
                  <a:lnTo>
                    <a:pt x="993664" y="735311"/>
                  </a:lnTo>
                  <a:lnTo>
                    <a:pt x="0" y="7353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2537556" y="9215183"/>
              <a:ext cx="4089736" cy="5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10"/>
                </a:lnSpc>
              </a:pPr>
              <a:r>
                <a:rPr lang="en-US" sz="1361" b="1" spc="73" dirty="0">
                  <a:solidFill>
                    <a:srgbClr val="FFFFFF"/>
                  </a:solidFill>
                  <a:latin typeface="Lato" panose="020F0502020204030203" pitchFamily="34" charset="0"/>
                </a:rPr>
                <a:t>FOR ANY INQUIRIES, FEEL FREE TO CONTACT US AT [YOUR CONTACT DETAILS].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502556" y="-34952"/>
              <a:ext cx="1564839" cy="2103985"/>
            </a:xfrm>
            <a:custGeom>
              <a:avLst/>
              <a:gdLst/>
              <a:ahLst/>
              <a:cxnLst/>
              <a:rect l="l" t="t" r="r" b="b"/>
              <a:pathLst>
                <a:path w="1564839" h="2103985">
                  <a:moveTo>
                    <a:pt x="0" y="0"/>
                  </a:moveTo>
                  <a:lnTo>
                    <a:pt x="1564839" y="0"/>
                  </a:lnTo>
                  <a:lnTo>
                    <a:pt x="1564839" y="2103985"/>
                  </a:lnTo>
                  <a:lnTo>
                    <a:pt x="0" y="2103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756000" y="2820473"/>
              <a:ext cx="3322289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 dirty="0">
                  <a:solidFill>
                    <a:srgbClr val="FFFFFF"/>
                  </a:solidFill>
                  <a:latin typeface="Lato" panose="020F0502020204030203" pitchFamily="34" charset="0"/>
                </a:rPr>
                <a:t>24 DECEMBER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465824" y="2820473"/>
              <a:ext cx="2338176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10:00-19:00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56000" y="3548958"/>
              <a:ext cx="3322289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25 DECEMBER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465824" y="3548958"/>
              <a:ext cx="2338176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CLOSED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56000" y="4277443"/>
              <a:ext cx="3322289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26 DECEMBER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465824" y="4277443"/>
              <a:ext cx="2338176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CLOSED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56000" y="5005928"/>
              <a:ext cx="3322289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27 DECEMBER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465824" y="5005928"/>
              <a:ext cx="2338176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10:00-19:00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000" y="5734414"/>
              <a:ext cx="3322289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28 DECEMBER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465824" y="5734414"/>
              <a:ext cx="2338176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10:00-19:00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6000" y="6462899"/>
              <a:ext cx="3322289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29 DECEMBER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465824" y="6462899"/>
              <a:ext cx="2338176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10:00-21:00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56000" y="7191384"/>
              <a:ext cx="3322289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6"/>
                </a:lnSpc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30 DECEMBER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465824" y="7191384"/>
              <a:ext cx="2338176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10:00-17:00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194117" y="632175"/>
              <a:ext cx="5156617" cy="960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07"/>
                </a:lnSpc>
              </a:pPr>
              <a:r>
                <a:rPr lang="en-US" sz="5933" b="1" dirty="0">
                  <a:solidFill>
                    <a:srgbClr val="E2315A"/>
                  </a:solidFill>
                  <a:latin typeface="Lato" panose="020F0502020204030203" pitchFamily="34" charset="0"/>
                </a:rPr>
                <a:t>CHRISTMAS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56000" y="7919869"/>
              <a:ext cx="3322289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6"/>
                </a:lnSpc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30 DECEMBER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65824" y="7919869"/>
              <a:ext cx="2338176" cy="427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676"/>
                </a:lnSpc>
                <a:spcBef>
                  <a:spcPct val="0"/>
                </a:spcBef>
              </a:pPr>
              <a:r>
                <a:rPr lang="en-US" sz="2626" b="1" spc="220">
                  <a:solidFill>
                    <a:srgbClr val="FFFFFF"/>
                  </a:solidFill>
                  <a:latin typeface="Lato" panose="020F0502020204030203" pitchFamily="34" charset="0"/>
                </a:rPr>
                <a:t>CLOSED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3365390" y="9982015"/>
              <a:ext cx="829219" cy="136821"/>
            </a:xfrm>
            <a:custGeom>
              <a:avLst/>
              <a:gdLst/>
              <a:ahLst/>
              <a:cxnLst/>
              <a:rect l="l" t="t" r="r" b="b"/>
              <a:pathLst>
                <a:path w="829219" h="136821">
                  <a:moveTo>
                    <a:pt x="0" y="0"/>
                  </a:moveTo>
                  <a:lnTo>
                    <a:pt x="829220" y="0"/>
                  </a:lnTo>
                  <a:lnTo>
                    <a:pt x="829220" y="136822"/>
                  </a:lnTo>
                  <a:lnTo>
                    <a:pt x="0" y="136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5660515-CB88-3918-C0A3-ADC0C7C74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78945" y="904003"/>
              <a:ext cx="4986960" cy="1755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 II</dc:title>
  <cp:lastModifiedBy>HUONG NGUYEN THU</cp:lastModifiedBy>
  <cp:revision>2</cp:revision>
  <dcterms:created xsi:type="dcterms:W3CDTF">2006-08-16T00:00:00Z</dcterms:created>
  <dcterms:modified xsi:type="dcterms:W3CDTF">2023-07-02T08:48:19Z</dcterms:modified>
  <dc:identifier>DAFnAciJ1Ak</dc:identifier>
</cp:coreProperties>
</file>