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</p:sldIdLst>
  <p:sldSz cx="7556500" cy="10693400"/>
  <p:notesSz cx="6858000" cy="9144000"/>
  <p:embeddedFontLst>
    <p:embeddedFont>
      <p:font typeface="Bugaki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Open Sauce Sans" panose="00000500000000000000" pitchFamily="2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1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1843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1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9BD1E3CD-F4EB-849B-F66C-9C31B0D2281D}"/>
              </a:ext>
            </a:extLst>
          </p:cNvPr>
          <p:cNvGrpSpPr/>
          <p:nvPr/>
        </p:nvGrpSpPr>
        <p:grpSpPr>
          <a:xfrm>
            <a:off x="13264" y="727425"/>
            <a:ext cx="7644027" cy="10230660"/>
            <a:chOff x="13264" y="727425"/>
            <a:chExt cx="7644027" cy="10230660"/>
          </a:xfrm>
        </p:grpSpPr>
        <p:sp>
          <p:nvSpPr>
            <p:cNvPr id="2" name="Freeform 2"/>
            <p:cNvSpPr/>
            <p:nvPr/>
          </p:nvSpPr>
          <p:spPr>
            <a:xfrm>
              <a:off x="13264" y="8845554"/>
              <a:ext cx="7644027" cy="2112531"/>
            </a:xfrm>
            <a:custGeom>
              <a:avLst/>
              <a:gdLst/>
              <a:ahLst/>
              <a:cxnLst/>
              <a:rect l="l" t="t" r="r" b="b"/>
              <a:pathLst>
                <a:path w="7644027" h="2112531">
                  <a:moveTo>
                    <a:pt x="0" y="0"/>
                  </a:moveTo>
                  <a:lnTo>
                    <a:pt x="7644027" y="0"/>
                  </a:lnTo>
                  <a:lnTo>
                    <a:pt x="7644027" y="2112532"/>
                  </a:lnTo>
                  <a:lnTo>
                    <a:pt x="0" y="21125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" name="TextBox 3"/>
            <p:cNvSpPr txBox="1"/>
            <p:nvPr/>
          </p:nvSpPr>
          <p:spPr>
            <a:xfrm>
              <a:off x="3466676" y="727425"/>
              <a:ext cx="3503666" cy="16989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025"/>
                </a:lnSpc>
              </a:pPr>
              <a:r>
                <a:rPr lang="en-US" sz="6690" dirty="0">
                  <a:solidFill>
                    <a:srgbClr val="417B75"/>
                  </a:solidFill>
                  <a:latin typeface="Bugaki"/>
                </a:rPr>
                <a:t>give</a:t>
              </a:r>
            </a:p>
            <a:p>
              <a:pPr>
                <a:lnSpc>
                  <a:spcPts val="3345"/>
                </a:lnSpc>
              </a:pPr>
              <a:r>
                <a:rPr lang="en-US" sz="6690" dirty="0">
                  <a:solidFill>
                    <a:srgbClr val="417B75"/>
                  </a:solidFill>
                  <a:latin typeface="Bugaki"/>
                </a:rPr>
                <a:t>  away</a:t>
              </a:r>
            </a:p>
          </p:txBody>
        </p:sp>
        <p:sp>
          <p:nvSpPr>
            <p:cNvPr id="4" name="Freeform 4"/>
            <p:cNvSpPr/>
            <p:nvPr/>
          </p:nvSpPr>
          <p:spPr>
            <a:xfrm rot="-483785">
              <a:off x="670442" y="1131438"/>
              <a:ext cx="2513550" cy="1329040"/>
            </a:xfrm>
            <a:custGeom>
              <a:avLst/>
              <a:gdLst/>
              <a:ahLst/>
              <a:cxnLst/>
              <a:rect l="l" t="t" r="r" b="b"/>
              <a:pathLst>
                <a:path w="2513550" h="1329040">
                  <a:moveTo>
                    <a:pt x="0" y="0"/>
                  </a:moveTo>
                  <a:lnTo>
                    <a:pt x="2513551" y="0"/>
                  </a:lnTo>
                  <a:lnTo>
                    <a:pt x="2513551" y="1329039"/>
                  </a:lnTo>
                  <a:lnTo>
                    <a:pt x="0" y="13290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722203" y="2940454"/>
              <a:ext cx="4226149" cy="5155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98"/>
                </a:lnSpc>
                <a:spcBef>
                  <a:spcPct val="0"/>
                </a:spcBef>
              </a:pPr>
              <a:r>
                <a:rPr lang="en-US" sz="1499" dirty="0">
                  <a:solidFill>
                    <a:srgbClr val="000000"/>
                  </a:solidFill>
                  <a:latin typeface="Open Sauce Sans" panose="00000500000000000000" pitchFamily="2" charset="0"/>
                </a:rPr>
                <a:t> Join our "Season of Giving" Christmas Giveaway for a chance to win amazing prizes!</a:t>
              </a: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1223644" y="3976695"/>
              <a:ext cx="4670446" cy="334666"/>
              <a:chOff x="0" y="0"/>
              <a:chExt cx="6227262" cy="446221"/>
            </a:xfrm>
          </p:grpSpPr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1947942" cy="48432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078"/>
                  </a:lnSpc>
                  <a:spcBef>
                    <a:spcPct val="0"/>
                  </a:spcBef>
                </a:pPr>
                <a:r>
                  <a:rPr lang="en-US" sz="2199" b="1">
                    <a:solidFill>
                      <a:srgbClr val="76AFA9"/>
                    </a:solidFill>
                    <a:latin typeface="Open Sauce Sans" panose="00000500000000000000" pitchFamily="2" charset="0"/>
                  </a:rPr>
                  <a:t>1st Prize</a:t>
                </a: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2500911" y="-38100"/>
                <a:ext cx="3726351" cy="48432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078"/>
                  </a:lnSpc>
                  <a:spcBef>
                    <a:spcPct val="0"/>
                  </a:spcBef>
                </a:pPr>
                <a:r>
                  <a:rPr lang="en-US" sz="2199" b="1" dirty="0">
                    <a:solidFill>
                      <a:srgbClr val="C41919"/>
                    </a:solidFill>
                    <a:latin typeface="Open Sauce Sans" panose="00000500000000000000" pitchFamily="2" charset="0"/>
                  </a:rPr>
                  <a:t>Brand New iPad!</a:t>
                </a:r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1223644" y="4625686"/>
              <a:ext cx="5771897" cy="334666"/>
              <a:chOff x="0" y="0"/>
              <a:chExt cx="7695863" cy="446221"/>
            </a:xfrm>
          </p:grpSpPr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1947942" cy="48432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078"/>
                  </a:lnSpc>
                  <a:spcBef>
                    <a:spcPct val="0"/>
                  </a:spcBef>
                </a:pPr>
                <a:r>
                  <a:rPr lang="en-US" sz="2199" b="1">
                    <a:solidFill>
                      <a:srgbClr val="76AFA9"/>
                    </a:solidFill>
                    <a:latin typeface="Open Sauce Sans" panose="00000500000000000000" pitchFamily="2" charset="0"/>
                  </a:rPr>
                  <a:t>2nd Prize</a:t>
                </a:r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2500911" y="-38100"/>
                <a:ext cx="5194952" cy="48432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078"/>
                  </a:lnSpc>
                  <a:spcBef>
                    <a:spcPct val="0"/>
                  </a:spcBef>
                </a:pPr>
                <a:r>
                  <a:rPr lang="en-US" sz="2199" b="1">
                    <a:solidFill>
                      <a:srgbClr val="C41919"/>
                    </a:solidFill>
                    <a:latin typeface="Open Sauce Sans" panose="00000500000000000000" pitchFamily="2" charset="0"/>
                  </a:rPr>
                  <a:t>Luxury Christmas Hamper!</a:t>
                </a:r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1223644" y="5273947"/>
              <a:ext cx="4670446" cy="334666"/>
              <a:chOff x="0" y="0"/>
              <a:chExt cx="6227262" cy="446221"/>
            </a:xfrm>
          </p:grpSpPr>
          <p:sp>
            <p:nvSpPr>
              <p:cNvPr id="13" name="TextBox 13"/>
              <p:cNvSpPr txBox="1"/>
              <p:nvPr/>
            </p:nvSpPr>
            <p:spPr>
              <a:xfrm>
                <a:off x="0" y="-38100"/>
                <a:ext cx="1947942" cy="48432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078"/>
                  </a:lnSpc>
                  <a:spcBef>
                    <a:spcPct val="0"/>
                  </a:spcBef>
                </a:pPr>
                <a:r>
                  <a:rPr lang="en-US" sz="2199" b="1">
                    <a:solidFill>
                      <a:srgbClr val="76AFA9"/>
                    </a:solidFill>
                    <a:latin typeface="Open Sauce Sans" panose="00000500000000000000" pitchFamily="2" charset="0"/>
                  </a:rPr>
                  <a:t>3rd Prize</a:t>
                </a:r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2500911" y="-38100"/>
                <a:ext cx="3726351" cy="48432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078"/>
                  </a:lnSpc>
                  <a:spcBef>
                    <a:spcPct val="0"/>
                  </a:spcBef>
                </a:pPr>
                <a:r>
                  <a:rPr lang="en-US" sz="2199" b="1">
                    <a:solidFill>
                      <a:srgbClr val="C41919"/>
                    </a:solidFill>
                    <a:latin typeface="Open Sauce Sans" panose="00000500000000000000" pitchFamily="2" charset="0"/>
                  </a:rPr>
                  <a:t>$50 Gift Voucher!</a:t>
                </a:r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1134854" y="6072717"/>
              <a:ext cx="5290291" cy="7465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8"/>
                </a:lnSpc>
                <a:spcBef>
                  <a:spcPct val="0"/>
                </a:spcBef>
              </a:pPr>
              <a:r>
                <a:rPr lang="en-US" sz="1399" b="1" dirty="0">
                  <a:solidFill>
                    <a:srgbClr val="000000"/>
                  </a:solidFill>
                  <a:latin typeface="Open Sauce Sans" panose="00000500000000000000" pitchFamily="2" charset="0"/>
                </a:rPr>
                <a:t>How to Enter?</a:t>
              </a:r>
            </a:p>
            <a:p>
              <a:pPr algn="ctr">
                <a:lnSpc>
                  <a:spcPts val="1958"/>
                </a:lnSpc>
                <a:spcBef>
                  <a:spcPct val="0"/>
                </a:spcBef>
              </a:pPr>
              <a:r>
                <a:rPr lang="en-US" sz="1399" dirty="0">
                  <a:solidFill>
                    <a:srgbClr val="000000"/>
                  </a:solidFill>
                  <a:latin typeface="Open Sauce Sans" panose="00000500000000000000" pitchFamily="2" charset="0"/>
                </a:rPr>
                <a:t>Visit us at [Your Address] or online at [Your Website]. Make a purchase of $50 or more and register at checkout to enter.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134854" y="7123028"/>
              <a:ext cx="5290291" cy="4883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8"/>
                </a:lnSpc>
              </a:pPr>
              <a:r>
                <a:rPr lang="en-US" sz="1399" b="1" dirty="0">
                  <a:solidFill>
                    <a:srgbClr val="000000"/>
                  </a:solidFill>
                  <a:latin typeface="Open Sauce Sans" panose="00000500000000000000" pitchFamily="2" charset="0"/>
                </a:rPr>
                <a:t>Giveaway ends December 24th. </a:t>
              </a:r>
            </a:p>
            <a:p>
              <a:pPr algn="ctr">
                <a:lnSpc>
                  <a:spcPts val="1958"/>
                </a:lnSpc>
                <a:spcBef>
                  <a:spcPct val="0"/>
                </a:spcBef>
              </a:pPr>
              <a:r>
                <a:rPr lang="en-US" sz="1399" b="1" dirty="0">
                  <a:solidFill>
                    <a:srgbClr val="000000"/>
                  </a:solidFill>
                  <a:latin typeface="Open Sauce Sans" panose="00000500000000000000" pitchFamily="2" charset="0"/>
                </a:rPr>
                <a:t>Winners announced on Christmas Day!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2994906" y="7976019"/>
              <a:ext cx="1680742" cy="1981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spc="135">
                  <a:solidFill>
                    <a:srgbClr val="3D3D3D"/>
                  </a:solidFill>
                  <a:latin typeface="Open Sauce Sans" panose="00000500000000000000" pitchFamily="2" charset="0"/>
                </a:rPr>
                <a:t>(123) 456-7890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2731413" y="8233377"/>
              <a:ext cx="2207729" cy="1981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spc="135" dirty="0">
                  <a:solidFill>
                    <a:srgbClr val="3D3D3D"/>
                  </a:solidFill>
                  <a:latin typeface="Open Sauce Sans" panose="00000500000000000000" pitchFamily="2" charset="0"/>
                </a:rPr>
                <a:t>@christmasgiveaway</a:t>
              </a:r>
            </a:p>
          </p:txBody>
        </p:sp>
        <p:sp>
          <p:nvSpPr>
            <p:cNvPr id="19" name="Freeform 19"/>
            <p:cNvSpPr/>
            <p:nvPr/>
          </p:nvSpPr>
          <p:spPr>
            <a:xfrm>
              <a:off x="3264776" y="8636767"/>
              <a:ext cx="1178108" cy="194388"/>
            </a:xfrm>
            <a:custGeom>
              <a:avLst/>
              <a:gdLst/>
              <a:ahLst/>
              <a:cxnLst/>
              <a:rect l="l" t="t" r="r" b="b"/>
              <a:pathLst>
                <a:path w="1178108" h="194388">
                  <a:moveTo>
                    <a:pt x="0" y="0"/>
                  </a:moveTo>
                  <a:lnTo>
                    <a:pt x="1178108" y="0"/>
                  </a:lnTo>
                  <a:lnTo>
                    <a:pt x="1178108" y="194387"/>
                  </a:lnTo>
                  <a:lnTo>
                    <a:pt x="0" y="1943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90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Bugaki</vt:lpstr>
      <vt:lpstr>Calibri</vt:lpstr>
      <vt:lpstr>Arial</vt:lpstr>
      <vt:lpstr>Open Sauce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 flyer</dc:title>
  <cp:lastModifiedBy>HUONG NGUYEN THU</cp:lastModifiedBy>
  <cp:revision>2</cp:revision>
  <dcterms:created xsi:type="dcterms:W3CDTF">2006-08-16T00:00:00Z</dcterms:created>
  <dcterms:modified xsi:type="dcterms:W3CDTF">2023-06-22T16:01:40Z</dcterms:modified>
  <dc:identifier>DAFmRd4q58s</dc:identifier>
</cp:coreProperties>
</file>