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Australis Regular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uce Sa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56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1F049E4-C21B-4058-1194-397A6FC423F6}"/>
              </a:ext>
            </a:extLst>
          </p:cNvPr>
          <p:cNvGrpSpPr/>
          <p:nvPr/>
        </p:nvGrpSpPr>
        <p:grpSpPr>
          <a:xfrm>
            <a:off x="-1305870" y="0"/>
            <a:ext cx="10970067" cy="10970067"/>
            <a:chOff x="-1305870" y="0"/>
            <a:chExt cx="10970067" cy="10970067"/>
          </a:xfrm>
        </p:grpSpPr>
        <p:grpSp>
          <p:nvGrpSpPr>
            <p:cNvPr id="2" name="Group 2"/>
            <p:cNvGrpSpPr/>
            <p:nvPr/>
          </p:nvGrpSpPr>
          <p:grpSpPr>
            <a:xfrm>
              <a:off x="-1305870" y="0"/>
              <a:ext cx="10970067" cy="10970067"/>
              <a:chOff x="0" y="0"/>
              <a:chExt cx="14626756" cy="1462675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23772" y="0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5" y="0"/>
                    </a:lnTo>
                    <a:lnTo>
                      <a:pt x="4875585" y="4875585"/>
                    </a:lnTo>
                    <a:lnTo>
                      <a:pt x="0" y="48755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4875585" y="0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5" y="0"/>
                    </a:lnTo>
                    <a:lnTo>
                      <a:pt x="4875585" y="4875585"/>
                    </a:lnTo>
                    <a:lnTo>
                      <a:pt x="0" y="48755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751170" y="0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6" y="0"/>
                    </a:lnTo>
                    <a:lnTo>
                      <a:pt x="4875586" y="4875585"/>
                    </a:lnTo>
                    <a:lnTo>
                      <a:pt x="0" y="48755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4875585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5" y="0"/>
                    </a:lnTo>
                    <a:lnTo>
                      <a:pt x="4875585" y="4875585"/>
                    </a:lnTo>
                    <a:lnTo>
                      <a:pt x="0" y="48755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4875585" y="4875585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5" y="0"/>
                    </a:lnTo>
                    <a:lnTo>
                      <a:pt x="4875585" y="4875585"/>
                    </a:lnTo>
                    <a:lnTo>
                      <a:pt x="0" y="48755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751170" y="4875585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6" y="0"/>
                    </a:lnTo>
                    <a:lnTo>
                      <a:pt x="4875586" y="4875585"/>
                    </a:lnTo>
                    <a:lnTo>
                      <a:pt x="0" y="48755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9751170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5" y="0"/>
                    </a:lnTo>
                    <a:lnTo>
                      <a:pt x="4875585" y="4875586"/>
                    </a:lnTo>
                    <a:lnTo>
                      <a:pt x="0" y="4875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4875585" y="9751170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5" y="0"/>
                    </a:lnTo>
                    <a:lnTo>
                      <a:pt x="4875585" y="4875586"/>
                    </a:lnTo>
                    <a:lnTo>
                      <a:pt x="0" y="4875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751170" y="9751170"/>
                <a:ext cx="4875585" cy="4875585"/>
              </a:xfrm>
              <a:custGeom>
                <a:avLst/>
                <a:gdLst/>
                <a:ahLst/>
                <a:cxnLst/>
                <a:rect l="l" t="t" r="r" b="b"/>
                <a:pathLst>
                  <a:path w="4875585" h="4875585">
                    <a:moveTo>
                      <a:pt x="0" y="0"/>
                    </a:moveTo>
                    <a:lnTo>
                      <a:pt x="4875586" y="0"/>
                    </a:lnTo>
                    <a:lnTo>
                      <a:pt x="4875586" y="4875586"/>
                    </a:lnTo>
                    <a:lnTo>
                      <a:pt x="0" y="4875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grpSp>
            <p:nvGrpSpPr>
              <p:cNvPr id="12" name="Group 12"/>
              <p:cNvGrpSpPr/>
              <p:nvPr/>
            </p:nvGrpSpPr>
            <p:grpSpPr>
              <a:xfrm>
                <a:off x="2461565" y="856096"/>
                <a:ext cx="8639191" cy="12678207"/>
                <a:chOff x="0" y="0"/>
                <a:chExt cx="2322068" cy="3407687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2322068" cy="3407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068" h="3407687">
                      <a:moveTo>
                        <a:pt x="2242650" y="0"/>
                      </a:moveTo>
                      <a:lnTo>
                        <a:pt x="79418" y="0"/>
                      </a:lnTo>
                      <a:cubicBezTo>
                        <a:pt x="79418" y="43699"/>
                        <a:pt x="44079" y="79418"/>
                        <a:pt x="0" y="79418"/>
                      </a:cubicBezTo>
                      <a:lnTo>
                        <a:pt x="0" y="3328269"/>
                      </a:lnTo>
                      <a:cubicBezTo>
                        <a:pt x="43699" y="3328269"/>
                        <a:pt x="79418" y="3363608"/>
                        <a:pt x="79418" y="3407687"/>
                      </a:cubicBezTo>
                      <a:lnTo>
                        <a:pt x="2242650" y="3407687"/>
                      </a:lnTo>
                      <a:cubicBezTo>
                        <a:pt x="2242650" y="3363988"/>
                        <a:pt x="2277989" y="3328269"/>
                        <a:pt x="2322068" y="3328269"/>
                      </a:cubicBezTo>
                      <a:lnTo>
                        <a:pt x="2322068" y="79418"/>
                      </a:lnTo>
                      <a:cubicBezTo>
                        <a:pt x="2278369" y="79418"/>
                        <a:pt x="2242650" y="44079"/>
                        <a:pt x="2242650" y="0"/>
                      </a:cubicBezTo>
                      <a:close/>
                    </a:path>
                  </a:pathLst>
                </a:custGeom>
                <a:solidFill>
                  <a:srgbClr val="FFFCF5"/>
                </a:solidFill>
                <a:ln w="9525">
                  <a:solidFill>
                    <a:srgbClr val="A50F1A"/>
                  </a:solidFill>
                </a:ln>
              </p:spPr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38100" y="-9525"/>
                  <a:ext cx="736600" cy="7842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sp>
          <p:nvSpPr>
            <p:cNvPr id="15" name="AutoShape 15"/>
            <p:cNvSpPr/>
            <p:nvPr/>
          </p:nvSpPr>
          <p:spPr>
            <a:xfrm>
              <a:off x="1307043" y="5601932"/>
              <a:ext cx="4945914" cy="0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2423801" y="5252176"/>
              <a:ext cx="425650" cy="0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-5400000">
              <a:off x="4710548" y="5252176"/>
              <a:ext cx="425650" cy="0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9" name="Freeform 19"/>
            <p:cNvSpPr/>
            <p:nvPr/>
          </p:nvSpPr>
          <p:spPr>
            <a:xfrm>
              <a:off x="1787665" y="8853524"/>
              <a:ext cx="211031" cy="287116"/>
            </a:xfrm>
            <a:custGeom>
              <a:avLst/>
              <a:gdLst/>
              <a:ahLst/>
              <a:cxnLst/>
              <a:rect l="l" t="t" r="r" b="b"/>
              <a:pathLst>
                <a:path w="281374" h="382821">
                  <a:moveTo>
                    <a:pt x="0" y="0"/>
                  </a:moveTo>
                  <a:lnTo>
                    <a:pt x="281374" y="0"/>
                  </a:lnTo>
                  <a:lnTo>
                    <a:pt x="281374" y="382821"/>
                  </a:lnTo>
                  <a:lnTo>
                    <a:pt x="0" y="38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787665" y="8338768"/>
              <a:ext cx="245219" cy="245219"/>
            </a:xfrm>
            <a:custGeom>
              <a:avLst/>
              <a:gdLst/>
              <a:ahLst/>
              <a:cxnLst/>
              <a:rect l="l" t="t" r="r" b="b"/>
              <a:pathLst>
                <a:path w="326959" h="326959">
                  <a:moveTo>
                    <a:pt x="0" y="0"/>
                  </a:moveTo>
                  <a:lnTo>
                    <a:pt x="326959" y="0"/>
                  </a:lnTo>
                  <a:lnTo>
                    <a:pt x="326959" y="326958"/>
                  </a:lnTo>
                  <a:lnTo>
                    <a:pt x="0" y="326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2137811" y="8332790"/>
              <a:ext cx="2174333" cy="22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500" spc="30">
                  <a:solidFill>
                    <a:srgbClr val="393939"/>
                  </a:solidFill>
                  <a:latin typeface="Open Sauce Sans" panose="00000500000000000000" pitchFamily="2" charset="0"/>
                </a:rPr>
                <a:t>Sun, 12 December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4225158" y="8338470"/>
              <a:ext cx="245815" cy="245815"/>
            </a:xfrm>
            <a:custGeom>
              <a:avLst/>
              <a:gdLst/>
              <a:ahLst/>
              <a:cxnLst/>
              <a:rect l="l" t="t" r="r" b="b"/>
              <a:pathLst>
                <a:path w="327753" h="327753">
                  <a:moveTo>
                    <a:pt x="0" y="0"/>
                  </a:moveTo>
                  <a:lnTo>
                    <a:pt x="327753" y="0"/>
                  </a:lnTo>
                  <a:lnTo>
                    <a:pt x="327753" y="327754"/>
                  </a:lnTo>
                  <a:lnTo>
                    <a:pt x="0" y="327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4588191" y="8356443"/>
              <a:ext cx="1184144" cy="192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500">
                  <a:solidFill>
                    <a:srgbClr val="393939"/>
                  </a:solidFill>
                  <a:latin typeface="Open Sauce Sans" panose="00000500000000000000" pitchFamily="2" charset="0"/>
                </a:rPr>
                <a:t>8 AM - 5 PM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137811" y="8897640"/>
              <a:ext cx="3634523" cy="22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500">
                  <a:solidFill>
                    <a:srgbClr val="393939"/>
                  </a:solidFill>
                  <a:latin typeface="Open Sauce Sans" panose="00000500000000000000" pitchFamily="2" charset="0"/>
                </a:rPr>
                <a:t>123 Anywhere St., Any City, ST 12345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72140" y="5225304"/>
              <a:ext cx="1973310" cy="233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Handmade Crafts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72140" y="5490546"/>
              <a:ext cx="1973310" cy="416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8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393939"/>
                  </a:solidFill>
                  <a:latin typeface="Open Sauce Sans" panose="00000500000000000000" pitchFamily="2" charset="0"/>
                </a:rPr>
                <a:t>Unique, locally-made crafts, perfect for gifting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214551" y="5225304"/>
              <a:ext cx="1973310" cy="233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000000"/>
                  </a:solidFill>
                  <a:latin typeface="Open Sauce Sans" panose="00000500000000000000" pitchFamily="2" charset="0"/>
                </a:rPr>
                <a:t>Festive Foods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214551" y="5490546"/>
              <a:ext cx="1973310" cy="634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8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393939"/>
                  </a:solidFill>
                  <a:latin typeface="Open Sauce Sans" panose="00000500000000000000" pitchFamily="2" charset="0"/>
                </a:rPr>
                <a:t>From hot cocoa to mince pies, enjoy holiday treats to keep your spirits high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72140" y="6479790"/>
              <a:ext cx="1973310" cy="233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000000"/>
                  </a:solidFill>
                  <a:latin typeface="Open Sauce Sans" panose="00000500000000000000" pitchFamily="2" charset="0"/>
                </a:rPr>
                <a:t>Live Entertainment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372140" y="6745032"/>
              <a:ext cx="1973310" cy="634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8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393939"/>
                  </a:solidFill>
                  <a:latin typeface="Open Sauce Sans" panose="00000500000000000000" pitchFamily="2" charset="0"/>
                </a:rPr>
                <a:t>Daily performances by local musicians to entertain while you shop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214551" y="6479790"/>
              <a:ext cx="1973310" cy="233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000000"/>
                  </a:solidFill>
                  <a:latin typeface="Open Sauce Sans" panose="00000500000000000000" pitchFamily="2" charset="0"/>
                </a:rPr>
                <a:t>Kids' Activities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214551" y="6745032"/>
              <a:ext cx="1973310" cy="634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8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393939"/>
                  </a:solidFill>
                  <a:latin typeface="Open Sauce Sans" panose="00000500000000000000" pitchFamily="2" charset="0"/>
                </a:rPr>
                <a:t>Fun games and a visit from Santa Claus to keep the little ones entertained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2268000" y="7915004"/>
              <a:ext cx="3024000" cy="68814"/>
            </a:xfrm>
            <a:custGeom>
              <a:avLst/>
              <a:gdLst/>
              <a:ahLst/>
              <a:cxnLst/>
              <a:rect l="l" t="t" r="r" b="b"/>
              <a:pathLst>
                <a:path w="3024000" h="68814">
                  <a:moveTo>
                    <a:pt x="0" y="0"/>
                  </a:moveTo>
                  <a:lnTo>
                    <a:pt x="3024000" y="0"/>
                  </a:lnTo>
                  <a:lnTo>
                    <a:pt x="3024000" y="68814"/>
                  </a:lnTo>
                  <a:lnTo>
                    <a:pt x="0" y="68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1290673" y="1662531"/>
              <a:ext cx="4977357" cy="131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05"/>
                </a:lnSpc>
              </a:pPr>
              <a:r>
                <a:rPr lang="en-US" sz="13800" dirty="0">
                  <a:solidFill>
                    <a:srgbClr val="000000"/>
                  </a:solidFill>
                  <a:latin typeface="Australis Regular" pitchFamily="2" charset="0"/>
                </a:rPr>
                <a:t>Christmas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699400" y="2749138"/>
              <a:ext cx="4235729" cy="1004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8"/>
                </a:lnSpc>
              </a:pPr>
              <a:r>
                <a:rPr lang="en-US" sz="9600" dirty="0">
                  <a:solidFill>
                    <a:srgbClr val="000000"/>
                  </a:solidFill>
                  <a:latin typeface="Australis Regular" pitchFamily="2" charset="0"/>
                </a:rPr>
                <a:t> Market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343837" y="3823598"/>
              <a:ext cx="4872327" cy="746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393939"/>
                  </a:solidFill>
                  <a:latin typeface="Open Sauce Sans" panose="00000500000000000000" pitchFamily="2" charset="0"/>
                </a:rPr>
                <a:t>Get into the holiday spirit at our annual Christmas Market! Browse a variety of stalls filled with festive goods, perfect for your holiday shopping.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3190946" y="9685890"/>
              <a:ext cx="1178108" cy="194388"/>
            </a:xfrm>
            <a:custGeom>
              <a:avLst/>
              <a:gdLst/>
              <a:ahLst/>
              <a:cxnLst/>
              <a:rect l="l" t="t" r="r" b="b"/>
              <a:pathLst>
                <a:path w="1178108" h="194388">
                  <a:moveTo>
                    <a:pt x="0" y="0"/>
                  </a:moveTo>
                  <a:lnTo>
                    <a:pt x="1178108" y="0"/>
                  </a:lnTo>
                  <a:lnTo>
                    <a:pt x="1178108" y="194388"/>
                  </a:lnTo>
                  <a:lnTo>
                    <a:pt x="0" y="194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Australis Regular</vt:lpstr>
      <vt:lpstr>Calibri</vt:lpstr>
      <vt:lpstr>Open Sauce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3</cp:revision>
  <dcterms:created xsi:type="dcterms:W3CDTF">2006-08-16T00:00:00Z</dcterms:created>
  <dcterms:modified xsi:type="dcterms:W3CDTF">2023-06-22T15:55:53Z</dcterms:modified>
  <dc:identifier>DAFmRd4q58s</dc:identifier>
</cp:coreProperties>
</file>